
<file path=[Content_Types].xml><?xml version="1.0" encoding="utf-8"?>
<Types xmlns="http://schemas.openxmlformats.org/package/2006/content-types">
  <Default ContentType="application/x-fontdata" Extension="fntdata"/>
  <Default ContentType="application/xml" Extension="xml"/>
  <Default ContentType="image/png" Extension="png"/>
  <Default ContentType="application/vnd.openxmlformats-officedocument.obfuscatedFont" Extension="odttf"/>
  <Default ContentType="application/vnd.openxmlformats-package.relationships+xml" Extension="rels"/>
  <Override ContentType="application/vnd.openxmlformats-officedocument.presentationml.notesSlide+xml" PartName="/ppt/notesSlides/notesSlide18.xml"/>
  <Override ContentType="application/vnd.openxmlformats-officedocument.presentationml.notesSlide+xml" PartName="/ppt/notesSlides/notesSlide6.xml"/>
  <Override ContentType="application/vnd.openxmlformats-officedocument.presentationml.notesSlide+xml" PartName="/ppt/notesSlides/notesSlide13.xml"/>
  <Override ContentType="application/vnd.openxmlformats-officedocument.presentationml.notesSlide+xml" PartName="/ppt/notesSlides/notesSlide1.xml"/>
  <Override ContentType="application/vnd.openxmlformats-officedocument.presentationml.notesSlide+xml" PartName="/ppt/notesSlides/notesSlide3.xml"/>
  <Override ContentType="application/vnd.openxmlformats-officedocument.presentationml.notesSlide+xml" PartName="/ppt/notesSlides/notesSlide9.xml"/>
  <Override ContentType="application/vnd.openxmlformats-officedocument.presentationml.notesSlide+xml" PartName="/ppt/notesSlides/notesSlide15.xml"/>
  <Override ContentType="application/vnd.openxmlformats-officedocument.presentationml.notesSlide+xml" PartName="/ppt/notesSlides/notesSlide7.xml"/>
  <Override ContentType="application/vnd.openxmlformats-officedocument.presentationml.notesSlide+xml" PartName="/ppt/notesSlides/notesSlide11.xml"/>
  <Override ContentType="application/vnd.openxmlformats-officedocument.presentationml.notesSlide+xml" PartName="/ppt/notesSlides/notesSlide5.xml"/>
  <Override ContentType="application/vnd.openxmlformats-officedocument.presentationml.notesSlide+xml" PartName="/ppt/notesSlides/notesSlide12.xml"/>
  <Override ContentType="application/vnd.openxmlformats-officedocument.presentationml.notesSlide+xml" PartName="/ppt/notesSlides/notesSlide17.xml"/>
  <Override ContentType="application/vnd.openxmlformats-officedocument.presentationml.notesSlide+xml" PartName="/ppt/notesSlides/notesSlide16.xml"/>
  <Override ContentType="application/vnd.openxmlformats-officedocument.presentationml.notesSlide+xml" PartName="/ppt/notesSlides/notesSlide8.xml"/>
  <Override ContentType="application/vnd.openxmlformats-officedocument.presentationml.notesSlide+xml" PartName="/ppt/notesSlides/notesSlide14.xml"/>
  <Override ContentType="application/vnd.openxmlformats-officedocument.presentationml.notesSlide+xml" PartName="/ppt/notesSlides/notesSlide2.xml"/>
  <Override ContentType="application/vnd.openxmlformats-officedocument.presentationml.notesSlide+xml" PartName="/ppt/notesSlides/notesSlide4.xml"/>
  <Override ContentType="application/vnd.openxmlformats-officedocument.presentationml.notesSlide+xml" PartName="/ppt/notesSlides/notesSlide10.xml"/>
  <Override ContentType="application/vnd.openxmlformats-officedocument.presentationml.tableStyles+xml" PartName="/ppt/tableStyles.xml"/>
  <Override ContentType="application/vnd.openxmlformats-officedocument.presentationml.slideLayout+xml" PartName="/ppt/slideLayouts/slideLayout3.xml"/>
  <Override ContentType="application/vnd.openxmlformats-officedocument.presentationml.slideLayout+xml" PartName="/ppt/slideLayouts/slideLayout24.xml"/>
  <Override ContentType="application/vnd.openxmlformats-officedocument.presentationml.slideLayout+xml" PartName="/ppt/slideLayouts/slideLayout37.xml"/>
  <Override ContentType="application/vnd.openxmlformats-officedocument.presentationml.slideLayout+xml" PartName="/ppt/slideLayouts/slideLayout11.xml"/>
  <Override ContentType="application/vnd.openxmlformats-officedocument.presentationml.slideLayout+xml" PartName="/ppt/slideLayouts/slideLayout29.xml"/>
  <Override ContentType="application/vnd.openxmlformats-officedocument.presentationml.slideLayout+xml" PartName="/ppt/slideLayouts/slideLayout46.xml"/>
  <Override ContentType="application/vnd.openxmlformats-officedocument.presentationml.slideLayout+xml" PartName="/ppt/slideLayouts/slideLayout7.xml"/>
  <Override ContentType="application/vnd.openxmlformats-officedocument.presentationml.slideLayout+xml" PartName="/ppt/slideLayouts/slideLayout40.xml"/>
  <Override ContentType="application/vnd.openxmlformats-officedocument.presentationml.slideLayout+xml" PartName="/ppt/slideLayouts/slideLayout16.xml"/>
  <Override ContentType="application/vnd.openxmlformats-officedocument.presentationml.slideLayout+xml" PartName="/ppt/slideLayouts/slideLayout20.xml"/>
  <Override ContentType="application/vnd.openxmlformats-officedocument.presentationml.slideLayout+xml" PartName="/ppt/slideLayouts/slideLayout33.xml"/>
  <Override ContentType="application/vnd.openxmlformats-officedocument.presentationml.slideLayout+xml" PartName="/ppt/slideLayouts/slideLayout25.xml"/>
  <Override ContentType="application/vnd.openxmlformats-officedocument.presentationml.slideLayout+xml" PartName="/ppt/slideLayouts/slideLayout17.xml"/>
  <Override ContentType="application/vnd.openxmlformats-officedocument.presentationml.slideLayout+xml" PartName="/ppt/slideLayouts/slideLayout38.xml"/>
  <Override ContentType="application/vnd.openxmlformats-officedocument.presentationml.slideLayout+xml" PartName="/ppt/slideLayouts/slideLayout42.xml"/>
  <Override ContentType="application/vnd.openxmlformats-officedocument.presentationml.slideLayout+xml" PartName="/ppt/slideLayouts/slideLayout2.xml"/>
  <Override ContentType="application/vnd.openxmlformats-officedocument.presentationml.slideLayout+xml" PartName="/ppt/slideLayouts/slideLayout12.xml"/>
  <Override ContentType="application/vnd.openxmlformats-officedocument.presentationml.slideLayout+xml" PartName="/ppt/slideLayouts/slideLayout34.xml"/>
  <Override ContentType="application/vnd.openxmlformats-officedocument.presentationml.slideLayout+xml" PartName="/ppt/slideLayouts/slideLayout6.xml"/>
  <Override ContentType="application/vnd.openxmlformats-officedocument.presentationml.slideLayout+xml" PartName="/ppt/slideLayouts/slideLayout21.xml"/>
  <Override ContentType="application/vnd.openxmlformats-officedocument.presentationml.slideLayout+xml" PartName="/ppt/slideLayouts/slideLayout30.xml"/>
  <Override ContentType="application/vnd.openxmlformats-officedocument.presentationml.slideLayout+xml" PartName="/ppt/slideLayouts/slideLayout47.xml"/>
  <Override ContentType="application/vnd.openxmlformats-officedocument.presentationml.slideLayout+xml" PartName="/ppt/slideLayouts/slideLayout5.xml"/>
  <Override ContentType="application/vnd.openxmlformats-officedocument.presentationml.slideLayout+xml" PartName="/ppt/slideLayouts/slideLayout18.xml"/>
  <Override ContentType="application/vnd.openxmlformats-officedocument.presentationml.slideLayout+xml" PartName="/ppt/slideLayouts/slideLayout43.xml"/>
  <Override ContentType="application/vnd.openxmlformats-officedocument.presentationml.slideLayout+xml" PartName="/ppt/slideLayouts/slideLayout26.xml"/>
  <Override ContentType="application/vnd.openxmlformats-officedocument.presentationml.slideLayout+xml" PartName="/ppt/slideLayouts/slideLayout13.xml"/>
  <Override ContentType="application/vnd.openxmlformats-officedocument.presentationml.slideLayout+xml" PartName="/ppt/slideLayouts/slideLayout1.xml"/>
  <Override ContentType="application/vnd.openxmlformats-officedocument.presentationml.slideLayout+xml" PartName="/ppt/slideLayouts/slideLayout22.xml"/>
  <Override ContentType="application/vnd.openxmlformats-officedocument.presentationml.slideLayout+xml" PartName="/ppt/slideLayouts/slideLayout39.xml"/>
  <Override ContentType="application/vnd.openxmlformats-officedocument.presentationml.slideLayout+xml" PartName="/ppt/slideLayouts/slideLayout35.xml"/>
  <Override ContentType="application/vnd.openxmlformats-officedocument.presentationml.slideLayout+xml" PartName="/ppt/slideLayouts/slideLayout48.xml"/>
  <Override ContentType="application/vnd.openxmlformats-officedocument.presentationml.slideLayout+xml" PartName="/ppt/slideLayouts/slideLayout9.xml"/>
  <Override ContentType="application/vnd.openxmlformats-officedocument.presentationml.slideLayout+xml" PartName="/ppt/slideLayouts/slideLayout31.xml"/>
  <Override ContentType="application/vnd.openxmlformats-officedocument.presentationml.slideLayout+xml" PartName="/ppt/slideLayouts/slideLayout19.xml"/>
  <Override ContentType="application/vnd.openxmlformats-officedocument.presentationml.slideLayout+xml" PartName="/ppt/slideLayouts/slideLayout36.xml"/>
  <Override ContentType="application/vnd.openxmlformats-officedocument.presentationml.slideLayout+xml" PartName="/ppt/slideLayouts/slideLayout44.xml"/>
  <Override ContentType="application/vnd.openxmlformats-officedocument.presentationml.slideLayout+xml" PartName="/ppt/slideLayouts/slideLayout4.xml"/>
  <Override ContentType="application/vnd.openxmlformats-officedocument.presentationml.slideLayout+xml" PartName="/ppt/slideLayouts/slideLayout14.xml"/>
  <Override ContentType="application/vnd.openxmlformats-officedocument.presentationml.slideLayout+xml" PartName="/ppt/slideLayouts/slideLayout28.xml"/>
  <Override ContentType="application/vnd.openxmlformats-officedocument.presentationml.slideLayout+xml" PartName="/ppt/slideLayouts/slideLayout27.xml"/>
  <Override ContentType="application/vnd.openxmlformats-officedocument.presentationml.slideLayout+xml" PartName="/ppt/slideLayouts/slideLayout10.xml"/>
  <Override ContentType="application/vnd.openxmlformats-officedocument.presentationml.slideLayout+xml" PartName="/ppt/slideLayouts/slideLayout15.xml"/>
  <Override ContentType="application/vnd.openxmlformats-officedocument.presentationml.slideLayout+xml" PartName="/ppt/slideLayouts/slideLayout41.xml"/>
  <Override ContentType="application/vnd.openxmlformats-officedocument.presentationml.slideLayout+xml" PartName="/ppt/slideLayouts/slideLayout23.xml"/>
  <Override ContentType="application/vnd.openxmlformats-officedocument.presentationml.slideLayout+xml" PartName="/ppt/slideLayouts/slideLayout8.xml"/>
  <Override ContentType="application/vnd.openxmlformats-officedocument.presentationml.slideLayout+xml" PartName="/ppt/slideLayouts/slideLayout45.xml"/>
  <Override ContentType="application/vnd.openxmlformats-officedocument.presentationml.slideLayout+xml" PartName="/ppt/slideLayouts/slideLayout32.xml"/>
  <Override ContentType="application/vnd.openxmlformats-officedocument.presentationml.slideMaster+xml" PartName="/ppt/slideMasters/slideMaster2.xml"/>
  <Override ContentType="application/vnd.openxmlformats-officedocument.presentationml.slideMaster+xml" PartName="/ppt/slideMasters/slideMaster1.xml"/>
  <Override ContentType="application/vnd.openxmlformats-officedocument.presentationml.slide+xml" PartName="/ppt/slides/slide4.xml"/>
  <Override ContentType="application/vnd.openxmlformats-officedocument.presentationml.slide+xml" PartName="/ppt/slides/slide18.xml"/>
  <Override ContentType="application/vnd.openxmlformats-officedocument.presentationml.slide+xml" PartName="/ppt/slides/slide11.xml"/>
  <Override ContentType="application/vnd.openxmlformats-officedocument.presentationml.slide+xml" PartName="/ppt/slides/slide1.xml"/>
  <Override ContentType="application/vnd.openxmlformats-officedocument.presentationml.slide+xml" PartName="/ppt/slides/slide3.xml"/>
  <Override ContentType="application/vnd.openxmlformats-officedocument.presentationml.slide+xml" PartName="/ppt/slides/slide9.xml"/>
  <Override ContentType="application/vnd.openxmlformats-officedocument.presentationml.slide+xml" PartName="/ppt/slides/slide13.xml"/>
  <Override ContentType="application/vnd.openxmlformats-officedocument.presentationml.slide+xml" PartName="/ppt/slides/slide5.xml"/>
  <Override ContentType="application/vnd.openxmlformats-officedocument.presentationml.slide+xml" PartName="/ppt/slides/slide7.xml"/>
  <Override ContentType="application/vnd.openxmlformats-officedocument.presentationml.slide+xml" PartName="/ppt/slides/slide15.xml"/>
  <Override ContentType="application/vnd.openxmlformats-officedocument.presentationml.slide+xml" PartName="/ppt/slides/slide12.xml"/>
  <Override ContentType="application/vnd.openxmlformats-officedocument.presentationml.slide+xml" PartName="/ppt/slides/slide17.xml"/>
  <Override ContentType="application/vnd.openxmlformats-officedocument.presentationml.slide+xml" PartName="/ppt/slides/slide10.xml"/>
  <Override ContentType="application/vnd.openxmlformats-officedocument.presentationml.slide+xml" PartName="/ppt/slides/slide2.xml"/>
  <Override ContentType="application/vnd.openxmlformats-officedocument.presentationml.slide+xml" PartName="/ppt/slides/slide6.xml"/>
  <Override ContentType="application/vnd.openxmlformats-officedocument.presentationml.slide+xml" PartName="/ppt/slides/slide16.xml"/>
  <Override ContentType="application/vnd.openxmlformats-officedocument.presentationml.slide+xml" PartName="/ppt/slides/slide8.xml"/>
  <Override ContentType="application/vnd.openxmlformats-officedocument.presentationml.slide+xml" PartName="/ppt/slides/slide14.xml"/>
  <Override ContentType="application/vnd.openxmlformats-officedocument.presentationml.notesMaster+xml" PartName="/ppt/notesMasters/notesMaster1.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Override ContentType="application/vnd.openxmlformats-officedocument.theme+xml" PartName="/ppt/theme/theme3.xml"/>
  <Override ContentType="application/vnd.openxmlformats-officedocument.presentationml.viewProps+xml" PartName="/ppt/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embedTrueTypeFonts="1" strictFirstAndLastChars="0" saveSubsetFonts="1">
  <p:sldMasterIdLst>
    <p:sldMasterId id="2147483696" r:id="rId5"/>
    <p:sldMasterId id="2147483697" r:id="rId6"/>
  </p:sldMasterIdLst>
  <p:notesMasterIdLst>
    <p:notesMasterId r:id="rId7"/>
  </p:notesMasterIdLst>
  <p:sldIdLst>
    <p:sldId id="256" r:id="rId8"/>
    <p:sldId id="257" r:id="rId9"/>
    <p:sldId id="258" r:id="rId10"/>
    <p:sldId id="259" r:id="rId11"/>
    <p:sldId id="260" r:id="rId12"/>
    <p:sldId id="261" r:id="rId13"/>
    <p:sldId id="262" r:id="rId14"/>
    <p:sldId id="263" r:id="rId15"/>
    <p:sldId id="264" r:id="rId16"/>
    <p:sldId id="265" r:id="rId17"/>
    <p:sldId id="266" r:id="rId18"/>
    <p:sldId id="267" r:id="rId19"/>
    <p:sldId id="268" r:id="rId20"/>
    <p:sldId id="269" r:id="rId21"/>
    <p:sldId id="270" r:id="rId22"/>
    <p:sldId id="271" r:id="rId23"/>
    <p:sldId id="272" r:id="rId24"/>
    <p:sldId id="273" r:id="rId25"/>
  </p:sldIdLst>
  <p:sldSz cy="5143500" cx="9144000"/>
  <p:notesSz cx="6858000" cy="9144000"/>
  <p:embeddedFontLst>
    <p:embeddedFont>
      <p:font typeface="Roboto Serif"/>
      <p:regular r:id="rId26"/>
      <p:bold r:id="rId27"/>
      <p:italic r:id="rId28"/>
      <p:boldItalic r:id="rId29"/>
    </p:embeddedFont>
    <p:embeddedFont>
      <p:font typeface="Young Serif"/>
      <p:regular r:id="rId30"/>
    </p:embeddedFont>
  </p:embeddedFontLst>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extLst>
    <p:ext uri="{EFAFB233-063F-42B5-8137-9DF3F51BA10A}">
      <p15:sldGuideLst>
        <p15:guide id="1" orient="horz" pos="1620">
          <p15:clr>
            <a:srgbClr val="747775"/>
          </p15:clr>
        </p15:guide>
        <p15:guide id="2" pos="2880">
          <p15:clr>
            <a:srgbClr val="747775"/>
          </p15:clr>
        </p15:guide>
      </p15:sldGuideLst>
    </p:ext>
  </p:extLst>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tableStyles.xml><?xml version="1.0" encoding="utf-8"?>
<a:tblStyleLst xmlns:a="http://schemas.openxmlformats.org/drawingml/2006/main" xmlns:r="http://schemas.openxmlformats.org/officeDocument/2006/relationships" def="{C59EFCD7-F2A6-4ED0-807D-3F042379651B}">
  <a:tblStyle styleId="{C59EFCD7-F2A6-4ED0-807D-3F042379651B}" styleName="Table_0">
    <a:wholeTbl>
      <a:tcTxStyle>
        <a:font>
          <a:latin typeface="Arial"/>
          <a:ea typeface="Arial"/>
          <a:cs typeface="Arial"/>
        </a:font>
        <a:srgbClr val="000000"/>
      </a:tcTxStyle>
    </a:wholeTbl>
    <a:band1H>
      <a:tcTxStyle/>
    </a:band1H>
    <a:band2H>
      <a:tcTxStyle/>
    </a:band2H>
    <a:band1V>
      <a:tcTxStyle/>
    </a:band1V>
    <a:band2V>
      <a:tcTxStyle/>
    </a:band2V>
    <a:lastCol>
      <a:tcTxStyle/>
    </a:lastCol>
    <a:firstCol>
      <a:tcTxStyle/>
    </a:firstCol>
    <a:lastRow>
      <a:tcTxStyle/>
    </a:lastRow>
    <a:seCell>
      <a:tcTxStyle/>
    </a:seCell>
    <a:swCell>
      <a:tcTxStyle/>
    </a:swCell>
    <a:firstRow>
      <a:tcTxStyle/>
    </a:firstRow>
    <a:neCell>
      <a:tcTxStyle/>
    </a:neCell>
    <a:nwCell>
      <a:tcTxStyle/>
    </a:nwCell>
  </a:tblStyle>
  <a:tblStyle styleId="{B057609A-276B-4BCB-AFC9-0250DADD7E61}" styleName="Table_1">
    <a:wholeTbl>
      <a:tcTxStyle>
        <a:font>
          <a:latin typeface="Arial"/>
          <a:ea typeface="Arial"/>
          <a:cs typeface="Arial"/>
        </a:font>
        <a:srgbClr val="000000"/>
      </a:tcTxStyle>
      <a:tcStyle>
        <a:tcBdr>
          <a:left>
            <a:ln cap="flat" cmpd="sng" w="9525">
              <a:solidFill>
                <a:srgbClr val="9E9E9E"/>
              </a:solidFill>
              <a:prstDash val="solid"/>
              <a:round/>
              <a:headEnd len="sm" w="sm" type="none"/>
              <a:tailEnd len="sm" w="sm" type="none"/>
            </a:ln>
          </a:left>
          <a:right>
            <a:ln cap="flat" cmpd="sng" w="9525">
              <a:solidFill>
                <a:srgbClr val="9E9E9E"/>
              </a:solidFill>
              <a:prstDash val="solid"/>
              <a:round/>
              <a:headEnd len="sm" w="sm" type="none"/>
              <a:tailEnd len="sm" w="sm" type="none"/>
            </a:ln>
          </a:right>
          <a:top>
            <a:ln cap="flat" cmpd="sng" w="9525">
              <a:solidFill>
                <a:srgbClr val="9E9E9E"/>
              </a:solidFill>
              <a:prstDash val="solid"/>
              <a:round/>
              <a:headEnd len="sm" w="sm" type="none"/>
              <a:tailEnd len="sm" w="sm" type="none"/>
            </a:ln>
          </a:top>
          <a:bottom>
            <a:ln cap="flat" cmpd="sng" w="9525">
              <a:solidFill>
                <a:srgbClr val="9E9E9E"/>
              </a:solidFill>
              <a:prstDash val="solid"/>
              <a:round/>
              <a:headEnd len="sm" w="sm" type="none"/>
              <a:tailEnd len="sm" w="sm" type="none"/>
            </a:ln>
          </a:bottom>
          <a:insideH>
            <a:ln cap="flat" cmpd="sng" w="9525">
              <a:solidFill>
                <a:srgbClr val="9E9E9E"/>
              </a:solidFill>
              <a:prstDash val="solid"/>
              <a:round/>
              <a:headEnd len="sm" w="sm" type="none"/>
              <a:tailEnd len="sm" w="sm" type="none"/>
            </a:ln>
          </a:insideH>
          <a:insideV>
            <a:ln cap="flat" cmpd="sng" w="9525">
              <a:solidFill>
                <a:srgbClr val="9E9E9E"/>
              </a:solidFill>
              <a:prstDash val="solid"/>
              <a:round/>
              <a:headEnd len="sm" w="sm" type="none"/>
              <a:tailEnd len="sm" w="sm" type="none"/>
            </a:ln>
          </a:insideV>
        </a:tcBdr>
      </a:tcStyle>
    </a:wholeTbl>
    <a:band1H>
      <a:tcTxStyle/>
    </a:band1H>
    <a:band2H>
      <a:tcTxStyle/>
    </a:band2H>
    <a:band1V>
      <a:tcTxStyle/>
    </a:band1V>
    <a:band2V>
      <a:tcTxStyle/>
    </a:band2V>
    <a:lastCol>
      <a:tcTxStyle/>
    </a:lastCol>
    <a:firstCol>
      <a:tcTxStyle/>
    </a:firstCol>
    <a:lastRow>
      <a:tcTxStyle/>
    </a:lastRow>
    <a:seCell>
      <a:tcTxStyle/>
    </a:seCell>
    <a:swCell>
      <a:tcTxStyle/>
    </a:swCell>
    <a:firstRow>
      <a:tcTxStyle/>
    </a:firstRow>
    <a:neCell>
      <a:tcTxStyle/>
    </a:neCell>
    <a:nwCell>
      <a:tcTxStyle/>
    </a:nwCell>
  </a:tblStyle>
</a:tblStyleLst>
</file>

<file path=ppt/viewProps.xml><?xml version="1.0" encoding="utf-8"?>
<p:view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Comments="0">
  <p:slideViewPr>
    <p:cSldViewPr snapToGrid="0">
      <p:cViewPr varScale="1">
        <p:scale>
          <a:sx n="100" d="100"/>
          <a:sy n="100" d="100"/>
        </p:scale>
        <p:origin x="0" y="0"/>
      </p:cViewPr>
      <p:guideLst>
        <p:guide pos="1620" orient="horz"/>
        <p:guide pos="2880"/>
      </p:guideLst>
    </p:cSldViewPr>
  </p:slideViewPr>
</p:viewPr>
</file>

<file path=ppt/_rels/presentation.xml.rels><?xml version="1.0" encoding="UTF-8" standalone="yes"?><Relationships xmlns="http://schemas.openxmlformats.org/package/2006/relationships"><Relationship Id="rId20" Type="http://schemas.openxmlformats.org/officeDocument/2006/relationships/slide" Target="slides/slide13.xml"/><Relationship Id="rId22" Type="http://schemas.openxmlformats.org/officeDocument/2006/relationships/slide" Target="slides/slide15.xml"/><Relationship Id="rId21" Type="http://schemas.openxmlformats.org/officeDocument/2006/relationships/slide" Target="slides/slide14.xml"/><Relationship Id="rId24" Type="http://schemas.openxmlformats.org/officeDocument/2006/relationships/slide" Target="slides/slide17.xml"/><Relationship Id="rId23" Type="http://schemas.openxmlformats.org/officeDocument/2006/relationships/slide" Target="slides/slide16.xml"/><Relationship Id="rId1" Type="http://schemas.openxmlformats.org/officeDocument/2006/relationships/theme" Target="theme/theme2.xml"/><Relationship Id="rId2" Type="http://schemas.openxmlformats.org/officeDocument/2006/relationships/viewProps" Target="viewProps.xml"/><Relationship Id="rId3" Type="http://schemas.openxmlformats.org/officeDocument/2006/relationships/presProps" Target="presProps.xml"/><Relationship Id="rId4" Type="http://schemas.openxmlformats.org/officeDocument/2006/relationships/tableStyles" Target="tableStyles.xml"/><Relationship Id="rId9" Type="http://schemas.openxmlformats.org/officeDocument/2006/relationships/slide" Target="slides/slide2.xml"/><Relationship Id="rId26" Type="http://schemas.openxmlformats.org/officeDocument/2006/relationships/font" Target="fonts/RobotoSerif-regular.fntdata"/><Relationship Id="rId25" Type="http://schemas.openxmlformats.org/officeDocument/2006/relationships/slide" Target="slides/slide18.xml"/><Relationship Id="rId28" Type="http://schemas.openxmlformats.org/officeDocument/2006/relationships/font" Target="fonts/RobotoSerif-italic.fntdata"/><Relationship Id="rId27" Type="http://schemas.openxmlformats.org/officeDocument/2006/relationships/font" Target="fonts/RobotoSerif-bold.fntdata"/><Relationship Id="rId5" Type="http://schemas.openxmlformats.org/officeDocument/2006/relationships/slideMaster" Target="slideMasters/slideMaster1.xml"/><Relationship Id="rId6" Type="http://schemas.openxmlformats.org/officeDocument/2006/relationships/slideMaster" Target="slideMasters/slideMaster2.xml"/><Relationship Id="rId29" Type="http://schemas.openxmlformats.org/officeDocument/2006/relationships/font" Target="fonts/RobotoSerif-boldItalic.fntdata"/><Relationship Id="rId7" Type="http://schemas.openxmlformats.org/officeDocument/2006/relationships/notesMaster" Target="notesMasters/notesMaster1.xml"/><Relationship Id="rId8" Type="http://schemas.openxmlformats.org/officeDocument/2006/relationships/slide" Target="slides/slide1.xml"/><Relationship Id="rId30" Type="http://schemas.openxmlformats.org/officeDocument/2006/relationships/font" Target="fonts/YoungSerif-regular.fntdata"/><Relationship Id="rId11" Type="http://schemas.openxmlformats.org/officeDocument/2006/relationships/slide" Target="slides/slide4.xml"/><Relationship Id="rId10" Type="http://schemas.openxmlformats.org/officeDocument/2006/relationships/slide" Target="slides/slide3.xml"/><Relationship Id="rId13" Type="http://schemas.openxmlformats.org/officeDocument/2006/relationships/slide" Target="slides/slide6.xml"/><Relationship Id="rId12" Type="http://schemas.openxmlformats.org/officeDocument/2006/relationships/slide" Target="slides/slide5.xml"/><Relationship Id="rId15" Type="http://schemas.openxmlformats.org/officeDocument/2006/relationships/slide" Target="slides/slide8.xml"/><Relationship Id="rId14" Type="http://schemas.openxmlformats.org/officeDocument/2006/relationships/slide" Target="slides/slide7.xml"/><Relationship Id="rId17" Type="http://schemas.openxmlformats.org/officeDocument/2006/relationships/slide" Target="slides/slide10.xml"/><Relationship Id="rId16" Type="http://schemas.openxmlformats.org/officeDocument/2006/relationships/slide" Target="slides/slide9.xml"/><Relationship Id="rId19" Type="http://schemas.openxmlformats.org/officeDocument/2006/relationships/slide" Target="slides/slide12.xml"/><Relationship Id="rId18" Type="http://schemas.openxmlformats.org/officeDocument/2006/relationships/slide" Target="slides/slide1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1.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 name="Shape 2"/>
        <p:cNvGrpSpPr/>
        <p:nvPr/>
      </p:nvGrpSpPr>
      <p:grpSpPr>
        <a:xfrm>
          <a:off x="0" y="0"/>
          <a:ext cx="0" cy="0"/>
          <a:chOff x="0" y="0"/>
          <a:chExt cx="0" cy="0"/>
        </a:xfrm>
      </p:grpSpPr>
      <p:sp>
        <p:nvSpPr>
          <p:cNvPr id="3" name="Google Shape;3;n"/>
          <p:cNvSpPr/>
          <p:nvPr>
            <p:ph idx="2" type="sldImg"/>
          </p:nvPr>
        </p:nvSpPr>
        <p:spPr>
          <a:xfrm>
            <a:off x="381300" y="685800"/>
            <a:ext cx="6096075"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4" name="Google Shape;4;n"/>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lvl1pPr indent="-298450" lvl="0" marL="457200">
              <a:spcBef>
                <a:spcPts val="0"/>
              </a:spcBef>
              <a:spcAft>
                <a:spcPts val="0"/>
              </a:spcAft>
              <a:buSzPts val="1100"/>
              <a:buChar char="●"/>
              <a:defRPr sz="1100"/>
            </a:lvl1pPr>
            <a:lvl2pPr indent="-298450" lvl="1" marL="914400">
              <a:spcBef>
                <a:spcPts val="0"/>
              </a:spcBef>
              <a:spcAft>
                <a:spcPts val="0"/>
              </a:spcAft>
              <a:buSzPts val="1100"/>
              <a:buChar char="○"/>
              <a:defRPr sz="1100"/>
            </a:lvl2pPr>
            <a:lvl3pPr indent="-298450" lvl="2" marL="1371600">
              <a:spcBef>
                <a:spcPts val="0"/>
              </a:spcBef>
              <a:spcAft>
                <a:spcPts val="0"/>
              </a:spcAft>
              <a:buSzPts val="1100"/>
              <a:buChar char="■"/>
              <a:defRPr sz="1100"/>
            </a:lvl3pPr>
            <a:lvl4pPr indent="-298450" lvl="3" marL="1828800">
              <a:spcBef>
                <a:spcPts val="0"/>
              </a:spcBef>
              <a:spcAft>
                <a:spcPts val="0"/>
              </a:spcAft>
              <a:buSzPts val="1100"/>
              <a:buChar char="●"/>
              <a:defRPr sz="1100"/>
            </a:lvl4pPr>
            <a:lvl5pPr indent="-298450" lvl="4" marL="2286000">
              <a:spcBef>
                <a:spcPts val="0"/>
              </a:spcBef>
              <a:spcAft>
                <a:spcPts val="0"/>
              </a:spcAft>
              <a:buSzPts val="1100"/>
              <a:buChar char="○"/>
              <a:defRPr sz="1100"/>
            </a:lvl5pPr>
            <a:lvl6pPr indent="-298450" lvl="5" marL="2743200">
              <a:spcBef>
                <a:spcPts val="0"/>
              </a:spcBef>
              <a:spcAft>
                <a:spcPts val="0"/>
              </a:spcAft>
              <a:buSzPts val="1100"/>
              <a:buChar char="■"/>
              <a:defRPr sz="1100"/>
            </a:lvl6pPr>
            <a:lvl7pPr indent="-298450" lvl="6" marL="3200400">
              <a:spcBef>
                <a:spcPts val="0"/>
              </a:spcBef>
              <a:spcAft>
                <a:spcPts val="0"/>
              </a:spcAft>
              <a:buSzPts val="1100"/>
              <a:buChar char="●"/>
              <a:defRPr sz="1100"/>
            </a:lvl7pPr>
            <a:lvl8pPr indent="-298450" lvl="7" marL="3657600">
              <a:spcBef>
                <a:spcPts val="0"/>
              </a:spcBef>
              <a:spcAft>
                <a:spcPts val="0"/>
              </a:spcAft>
              <a:buSzPts val="1100"/>
              <a:buChar char="○"/>
              <a:defRPr sz="1100"/>
            </a:lvl8pPr>
            <a:lvl9pPr indent="-298450" lvl="8" marL="4114800">
              <a:spcBef>
                <a:spcPts val="0"/>
              </a:spcBef>
              <a:spcAft>
                <a:spcPts val="0"/>
              </a:spcAft>
              <a:buSzPts val="1100"/>
              <a:buChar char="■"/>
              <a:defRPr sz="1100"/>
            </a:lvl9pPr>
          </a:lstStyle>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21" name="Shape 321"/>
        <p:cNvGrpSpPr/>
        <p:nvPr/>
      </p:nvGrpSpPr>
      <p:grpSpPr>
        <a:xfrm>
          <a:off x="0" y="0"/>
          <a:ext cx="0" cy="0"/>
          <a:chOff x="0" y="0"/>
          <a:chExt cx="0" cy="0"/>
        </a:xfrm>
      </p:grpSpPr>
      <p:sp>
        <p:nvSpPr>
          <p:cNvPr id="322" name="Google Shape;322;g39167f711ec_0_539: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323" name="Google Shape;323;g39167f711ec_0_53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32" name="Shape 332"/>
        <p:cNvGrpSpPr/>
        <p:nvPr/>
      </p:nvGrpSpPr>
      <p:grpSpPr>
        <a:xfrm>
          <a:off x="0" y="0"/>
          <a:ext cx="0" cy="0"/>
          <a:chOff x="0" y="0"/>
          <a:chExt cx="0" cy="0"/>
        </a:xfrm>
      </p:grpSpPr>
      <p:sp>
        <p:nvSpPr>
          <p:cNvPr id="333" name="Google Shape;333;g39167f711ec_0_975: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334" name="Google Shape;334;g39167f711ec_0_97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43" name="Shape 343"/>
        <p:cNvGrpSpPr/>
        <p:nvPr/>
      </p:nvGrpSpPr>
      <p:grpSpPr>
        <a:xfrm>
          <a:off x="0" y="0"/>
          <a:ext cx="0" cy="0"/>
          <a:chOff x="0" y="0"/>
          <a:chExt cx="0" cy="0"/>
        </a:xfrm>
      </p:grpSpPr>
      <p:sp>
        <p:nvSpPr>
          <p:cNvPr id="344" name="Google Shape;344;g39167f711ec_0_967: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345" name="Google Shape;345;g39167f711ec_0_96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53" name="Shape 353"/>
        <p:cNvGrpSpPr/>
        <p:nvPr/>
      </p:nvGrpSpPr>
      <p:grpSpPr>
        <a:xfrm>
          <a:off x="0" y="0"/>
          <a:ext cx="0" cy="0"/>
          <a:chOff x="0" y="0"/>
          <a:chExt cx="0" cy="0"/>
        </a:xfrm>
      </p:grpSpPr>
      <p:sp>
        <p:nvSpPr>
          <p:cNvPr id="354" name="Google Shape;354;g39167f711ec_0_959: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355" name="Google Shape;355;g39167f711ec_0_95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63" name="Shape 363"/>
        <p:cNvGrpSpPr/>
        <p:nvPr/>
      </p:nvGrpSpPr>
      <p:grpSpPr>
        <a:xfrm>
          <a:off x="0" y="0"/>
          <a:ext cx="0" cy="0"/>
          <a:chOff x="0" y="0"/>
          <a:chExt cx="0" cy="0"/>
        </a:xfrm>
      </p:grpSpPr>
      <p:sp>
        <p:nvSpPr>
          <p:cNvPr id="364" name="Google Shape;364;g39167f711ec_0_983: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365" name="Google Shape;365;g39167f711ec_0_98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73" name="Shape 373"/>
        <p:cNvGrpSpPr/>
        <p:nvPr/>
      </p:nvGrpSpPr>
      <p:grpSpPr>
        <a:xfrm>
          <a:off x="0" y="0"/>
          <a:ext cx="0" cy="0"/>
          <a:chOff x="0" y="0"/>
          <a:chExt cx="0" cy="0"/>
        </a:xfrm>
      </p:grpSpPr>
      <p:sp>
        <p:nvSpPr>
          <p:cNvPr id="374" name="Google Shape;374;g39167f711ec_0_991: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375" name="Google Shape;375;g39167f711ec_0_99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83" name="Shape 383"/>
        <p:cNvGrpSpPr/>
        <p:nvPr/>
      </p:nvGrpSpPr>
      <p:grpSpPr>
        <a:xfrm>
          <a:off x="0" y="0"/>
          <a:ext cx="0" cy="0"/>
          <a:chOff x="0" y="0"/>
          <a:chExt cx="0" cy="0"/>
        </a:xfrm>
      </p:grpSpPr>
      <p:sp>
        <p:nvSpPr>
          <p:cNvPr id="384" name="Google Shape;384;g39167f711ec_0_999: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385" name="Google Shape;385;g39167f711ec_0_99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93" name="Shape 393"/>
        <p:cNvGrpSpPr/>
        <p:nvPr/>
      </p:nvGrpSpPr>
      <p:grpSpPr>
        <a:xfrm>
          <a:off x="0" y="0"/>
          <a:ext cx="0" cy="0"/>
          <a:chOff x="0" y="0"/>
          <a:chExt cx="0" cy="0"/>
        </a:xfrm>
      </p:grpSpPr>
      <p:sp>
        <p:nvSpPr>
          <p:cNvPr id="394" name="Google Shape;394;g39167f711ec_0_1007: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395" name="Google Shape;395;g39167f711ec_0_100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04" name="Shape 404"/>
        <p:cNvGrpSpPr/>
        <p:nvPr/>
      </p:nvGrpSpPr>
      <p:grpSpPr>
        <a:xfrm>
          <a:off x="0" y="0"/>
          <a:ext cx="0" cy="0"/>
          <a:chOff x="0" y="0"/>
          <a:chExt cx="0" cy="0"/>
        </a:xfrm>
      </p:grpSpPr>
      <p:sp>
        <p:nvSpPr>
          <p:cNvPr id="405" name="Google Shape;405;g39167f711ec_0_1117: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406" name="Google Shape;406;g39167f711ec_0_111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15" name="Shape 415"/>
        <p:cNvGrpSpPr/>
        <p:nvPr/>
      </p:nvGrpSpPr>
      <p:grpSpPr>
        <a:xfrm>
          <a:off x="0" y="0"/>
          <a:ext cx="0" cy="0"/>
          <a:chOff x="0" y="0"/>
          <a:chExt cx="0" cy="0"/>
        </a:xfrm>
      </p:grpSpPr>
      <p:sp>
        <p:nvSpPr>
          <p:cNvPr id="416" name="Google Shape;416;g39167f711ec_0_1015: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417" name="Google Shape;417;g39167f711ec_0_101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25" name="Shape 425"/>
        <p:cNvGrpSpPr/>
        <p:nvPr/>
      </p:nvGrpSpPr>
      <p:grpSpPr>
        <a:xfrm>
          <a:off x="0" y="0"/>
          <a:ext cx="0" cy="0"/>
          <a:chOff x="0" y="0"/>
          <a:chExt cx="0" cy="0"/>
        </a:xfrm>
      </p:grpSpPr>
      <p:sp>
        <p:nvSpPr>
          <p:cNvPr id="426" name="Google Shape;426;g39167f711ec_0_1023: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427" name="Google Shape;427;g39167f711ec_0_102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35" name="Shape 435"/>
        <p:cNvGrpSpPr/>
        <p:nvPr/>
      </p:nvGrpSpPr>
      <p:grpSpPr>
        <a:xfrm>
          <a:off x="0" y="0"/>
          <a:ext cx="0" cy="0"/>
          <a:chOff x="0" y="0"/>
          <a:chExt cx="0" cy="0"/>
        </a:xfrm>
      </p:grpSpPr>
      <p:sp>
        <p:nvSpPr>
          <p:cNvPr id="436" name="Google Shape;436;g39167f711ec_0_1031: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437" name="Google Shape;437;g39167f711ec_0_103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45" name="Shape 445"/>
        <p:cNvGrpSpPr/>
        <p:nvPr/>
      </p:nvGrpSpPr>
      <p:grpSpPr>
        <a:xfrm>
          <a:off x="0" y="0"/>
          <a:ext cx="0" cy="0"/>
          <a:chOff x="0" y="0"/>
          <a:chExt cx="0" cy="0"/>
        </a:xfrm>
      </p:grpSpPr>
      <p:sp>
        <p:nvSpPr>
          <p:cNvPr id="446" name="Google Shape;446;g39167f711ec_0_1039: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447" name="Google Shape;447;g39167f711ec_0_103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55" name="Shape 455"/>
        <p:cNvGrpSpPr/>
        <p:nvPr/>
      </p:nvGrpSpPr>
      <p:grpSpPr>
        <a:xfrm>
          <a:off x="0" y="0"/>
          <a:ext cx="0" cy="0"/>
          <a:chOff x="0" y="0"/>
          <a:chExt cx="0" cy="0"/>
        </a:xfrm>
      </p:grpSpPr>
      <p:sp>
        <p:nvSpPr>
          <p:cNvPr id="456" name="Google Shape;456;g39167f711ec_0_1047: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457" name="Google Shape;457;g39167f711ec_0_104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65" name="Shape 465"/>
        <p:cNvGrpSpPr/>
        <p:nvPr/>
      </p:nvGrpSpPr>
      <p:grpSpPr>
        <a:xfrm>
          <a:off x="0" y="0"/>
          <a:ext cx="0" cy="0"/>
          <a:chOff x="0" y="0"/>
          <a:chExt cx="0" cy="0"/>
        </a:xfrm>
      </p:grpSpPr>
      <p:sp>
        <p:nvSpPr>
          <p:cNvPr id="466" name="Google Shape;466;g39167f711ec_0_1055: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467" name="Google Shape;467;g39167f711ec_0_105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75" name="Shape 475"/>
        <p:cNvGrpSpPr/>
        <p:nvPr/>
      </p:nvGrpSpPr>
      <p:grpSpPr>
        <a:xfrm>
          <a:off x="0" y="0"/>
          <a:ext cx="0" cy="0"/>
          <a:chOff x="0" y="0"/>
          <a:chExt cx="0" cy="0"/>
        </a:xfrm>
      </p:grpSpPr>
      <p:sp>
        <p:nvSpPr>
          <p:cNvPr id="476" name="Google Shape;476;g39167f711ec_0_1063: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477" name="Google Shape;477;g39167f711ec_0_106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85" name="Shape 485"/>
        <p:cNvGrpSpPr/>
        <p:nvPr/>
      </p:nvGrpSpPr>
      <p:grpSpPr>
        <a:xfrm>
          <a:off x="0" y="0"/>
          <a:ext cx="0" cy="0"/>
          <a:chOff x="0" y="0"/>
          <a:chExt cx="0" cy="0"/>
        </a:xfrm>
      </p:grpSpPr>
      <p:sp>
        <p:nvSpPr>
          <p:cNvPr id="486" name="Google Shape;486;g39167f711ec_0_1071: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487" name="Google Shape;487;g39167f711ec_0_107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95" name="Shape 495"/>
        <p:cNvGrpSpPr/>
        <p:nvPr/>
      </p:nvGrpSpPr>
      <p:grpSpPr>
        <a:xfrm>
          <a:off x="0" y="0"/>
          <a:ext cx="0" cy="0"/>
          <a:chOff x="0" y="0"/>
          <a:chExt cx="0" cy="0"/>
        </a:xfrm>
      </p:grpSpPr>
      <p:sp>
        <p:nvSpPr>
          <p:cNvPr id="496" name="Google Shape;496;g39167f711ec_0_1087: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497" name="Google Shape;497;g39167f711ec_0_108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type="title">
  <p:cSld name="TITLE">
    <p:spTree>
      <p:nvGrpSpPr>
        <p:cNvPr id="9" name="Shape 9"/>
        <p:cNvGrpSpPr/>
        <p:nvPr/>
      </p:nvGrpSpPr>
      <p:grpSpPr>
        <a:xfrm>
          <a:off x="0" y="0"/>
          <a:ext cx="0" cy="0"/>
          <a:chOff x="0" y="0"/>
          <a:chExt cx="0" cy="0"/>
        </a:xfrm>
      </p:grpSpPr>
      <p:sp>
        <p:nvSpPr>
          <p:cNvPr id="10" name="Google Shape;10;p2"/>
          <p:cNvSpPr txBox="1"/>
          <p:nvPr>
            <p:ph type="ctrTitle"/>
          </p:nvPr>
        </p:nvSpPr>
        <p:spPr>
          <a:xfrm>
            <a:off x="311708" y="744575"/>
            <a:ext cx="8520600" cy="2052600"/>
          </a:xfrm>
          <a:prstGeom prst="rect">
            <a:avLst/>
          </a:prstGeom>
        </p:spPr>
        <p:txBody>
          <a:bodyPr anchorCtr="0" anchor="b" bIns="91425" lIns="91425" spcFirstLastPara="1" rIns="91425" wrap="square" tIns="91425">
            <a:normAutofit/>
          </a:bodyPr>
          <a:lstStyle>
            <a:lvl1pPr lvl="0" algn="ctr">
              <a:spcBef>
                <a:spcPts val="0"/>
              </a:spcBef>
              <a:spcAft>
                <a:spcPts val="0"/>
              </a:spcAft>
              <a:buSzPts val="5200"/>
              <a:buNone/>
              <a:defRPr sz="5200"/>
            </a:lvl1pPr>
            <a:lvl2pPr lvl="1" algn="ctr">
              <a:spcBef>
                <a:spcPts val="0"/>
              </a:spcBef>
              <a:spcAft>
                <a:spcPts val="0"/>
              </a:spcAft>
              <a:buSzPts val="5200"/>
              <a:buNone/>
              <a:defRPr sz="5200"/>
            </a:lvl2pPr>
            <a:lvl3pPr lvl="2" algn="ctr">
              <a:spcBef>
                <a:spcPts val="0"/>
              </a:spcBef>
              <a:spcAft>
                <a:spcPts val="0"/>
              </a:spcAft>
              <a:buSzPts val="5200"/>
              <a:buNone/>
              <a:defRPr sz="5200"/>
            </a:lvl3pPr>
            <a:lvl4pPr lvl="3" algn="ctr">
              <a:spcBef>
                <a:spcPts val="0"/>
              </a:spcBef>
              <a:spcAft>
                <a:spcPts val="0"/>
              </a:spcAft>
              <a:buSzPts val="5200"/>
              <a:buNone/>
              <a:defRPr sz="5200"/>
            </a:lvl4pPr>
            <a:lvl5pPr lvl="4" algn="ctr">
              <a:spcBef>
                <a:spcPts val="0"/>
              </a:spcBef>
              <a:spcAft>
                <a:spcPts val="0"/>
              </a:spcAft>
              <a:buSzPts val="5200"/>
              <a:buNone/>
              <a:defRPr sz="5200"/>
            </a:lvl5pPr>
            <a:lvl6pPr lvl="5" algn="ctr">
              <a:spcBef>
                <a:spcPts val="0"/>
              </a:spcBef>
              <a:spcAft>
                <a:spcPts val="0"/>
              </a:spcAft>
              <a:buSzPts val="5200"/>
              <a:buNone/>
              <a:defRPr sz="5200"/>
            </a:lvl6pPr>
            <a:lvl7pPr lvl="6" algn="ctr">
              <a:spcBef>
                <a:spcPts val="0"/>
              </a:spcBef>
              <a:spcAft>
                <a:spcPts val="0"/>
              </a:spcAft>
              <a:buSzPts val="5200"/>
              <a:buNone/>
              <a:defRPr sz="5200"/>
            </a:lvl7pPr>
            <a:lvl8pPr lvl="7" algn="ctr">
              <a:spcBef>
                <a:spcPts val="0"/>
              </a:spcBef>
              <a:spcAft>
                <a:spcPts val="0"/>
              </a:spcAft>
              <a:buSzPts val="5200"/>
              <a:buNone/>
              <a:defRPr sz="5200"/>
            </a:lvl8pPr>
            <a:lvl9pPr lvl="8" algn="ctr">
              <a:spcBef>
                <a:spcPts val="0"/>
              </a:spcBef>
              <a:spcAft>
                <a:spcPts val="0"/>
              </a:spcAft>
              <a:buSzPts val="5200"/>
              <a:buNone/>
              <a:defRPr sz="5200"/>
            </a:lvl9pPr>
          </a:lstStyle>
          <a:p/>
        </p:txBody>
      </p:sp>
      <p:sp>
        <p:nvSpPr>
          <p:cNvPr id="11" name="Google Shape;11;p2"/>
          <p:cNvSpPr txBox="1"/>
          <p:nvPr>
            <p:ph idx="1" type="subTitle"/>
          </p:nvPr>
        </p:nvSpPr>
        <p:spPr>
          <a:xfrm>
            <a:off x="311700" y="2834125"/>
            <a:ext cx="8520600" cy="792600"/>
          </a:xfrm>
          <a:prstGeom prst="rect">
            <a:avLst/>
          </a:prstGeom>
        </p:spPr>
        <p:txBody>
          <a:bodyPr anchorCtr="0" anchor="t" bIns="91425" lIns="91425" spcFirstLastPara="1" rIns="91425" wrap="square" tIns="91425">
            <a:normAutofit/>
          </a:bodyPr>
          <a:lstStyle>
            <a:lvl1pPr lvl="0" algn="ctr">
              <a:lnSpc>
                <a:spcPct val="100000"/>
              </a:lnSpc>
              <a:spcBef>
                <a:spcPts val="0"/>
              </a:spcBef>
              <a:spcAft>
                <a:spcPts val="0"/>
              </a:spcAft>
              <a:buSzPts val="2800"/>
              <a:buNone/>
              <a:defRPr sz="2800"/>
            </a:lvl1pPr>
            <a:lvl2pPr lvl="1" algn="ctr">
              <a:lnSpc>
                <a:spcPct val="100000"/>
              </a:lnSpc>
              <a:spcBef>
                <a:spcPts val="0"/>
              </a:spcBef>
              <a:spcAft>
                <a:spcPts val="0"/>
              </a:spcAft>
              <a:buSzPts val="2800"/>
              <a:buNone/>
              <a:defRPr sz="2800"/>
            </a:lvl2pPr>
            <a:lvl3pPr lvl="2" algn="ctr">
              <a:lnSpc>
                <a:spcPct val="100000"/>
              </a:lnSpc>
              <a:spcBef>
                <a:spcPts val="0"/>
              </a:spcBef>
              <a:spcAft>
                <a:spcPts val="0"/>
              </a:spcAft>
              <a:buSzPts val="2800"/>
              <a:buNone/>
              <a:defRPr sz="2800"/>
            </a:lvl3pPr>
            <a:lvl4pPr lvl="3" algn="ctr">
              <a:lnSpc>
                <a:spcPct val="100000"/>
              </a:lnSpc>
              <a:spcBef>
                <a:spcPts val="0"/>
              </a:spcBef>
              <a:spcAft>
                <a:spcPts val="0"/>
              </a:spcAft>
              <a:buSzPts val="2800"/>
              <a:buNone/>
              <a:defRPr sz="2800"/>
            </a:lvl4pPr>
            <a:lvl5pPr lvl="4" algn="ctr">
              <a:lnSpc>
                <a:spcPct val="100000"/>
              </a:lnSpc>
              <a:spcBef>
                <a:spcPts val="0"/>
              </a:spcBef>
              <a:spcAft>
                <a:spcPts val="0"/>
              </a:spcAft>
              <a:buSzPts val="2800"/>
              <a:buNone/>
              <a:defRPr sz="2800"/>
            </a:lvl5pPr>
            <a:lvl6pPr lvl="5" algn="ctr">
              <a:lnSpc>
                <a:spcPct val="100000"/>
              </a:lnSpc>
              <a:spcBef>
                <a:spcPts val="0"/>
              </a:spcBef>
              <a:spcAft>
                <a:spcPts val="0"/>
              </a:spcAft>
              <a:buSzPts val="2800"/>
              <a:buNone/>
              <a:defRPr sz="2800"/>
            </a:lvl6pPr>
            <a:lvl7pPr lvl="6" algn="ctr">
              <a:lnSpc>
                <a:spcPct val="100000"/>
              </a:lnSpc>
              <a:spcBef>
                <a:spcPts val="0"/>
              </a:spcBef>
              <a:spcAft>
                <a:spcPts val="0"/>
              </a:spcAft>
              <a:buSzPts val="2800"/>
              <a:buNone/>
              <a:defRPr sz="2800"/>
            </a:lvl7pPr>
            <a:lvl8pPr lvl="7" algn="ctr">
              <a:lnSpc>
                <a:spcPct val="100000"/>
              </a:lnSpc>
              <a:spcBef>
                <a:spcPts val="0"/>
              </a:spcBef>
              <a:spcAft>
                <a:spcPts val="0"/>
              </a:spcAft>
              <a:buSzPts val="2800"/>
              <a:buNone/>
              <a:defRPr sz="2800"/>
            </a:lvl8pPr>
            <a:lvl9pPr lvl="8" algn="ctr">
              <a:lnSpc>
                <a:spcPct val="100000"/>
              </a:lnSpc>
              <a:spcBef>
                <a:spcPts val="0"/>
              </a:spcBef>
              <a:spcAft>
                <a:spcPts val="0"/>
              </a:spcAft>
              <a:buSzPts val="2800"/>
              <a:buNone/>
              <a:defRPr sz="2800"/>
            </a:lvl9pPr>
          </a:lstStyle>
          <a:p/>
        </p:txBody>
      </p:sp>
      <p:sp>
        <p:nvSpPr>
          <p:cNvPr id="12" name="Google Shape;12;p2"/>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header" type="secHead">
  <p:cSld name="SECTION_HEADER">
    <p:spTree>
      <p:nvGrpSpPr>
        <p:cNvPr id="13" name="Shape 13"/>
        <p:cNvGrpSpPr/>
        <p:nvPr/>
      </p:nvGrpSpPr>
      <p:grpSpPr>
        <a:xfrm>
          <a:off x="0" y="0"/>
          <a:ext cx="0" cy="0"/>
          <a:chOff x="0" y="0"/>
          <a:chExt cx="0" cy="0"/>
        </a:xfrm>
      </p:grpSpPr>
      <p:sp>
        <p:nvSpPr>
          <p:cNvPr id="14" name="Google Shape;14;p3"/>
          <p:cNvSpPr txBox="1"/>
          <p:nvPr>
            <p:ph type="title"/>
          </p:nvPr>
        </p:nvSpPr>
        <p:spPr>
          <a:xfrm>
            <a:off x="311700" y="2150850"/>
            <a:ext cx="8520600" cy="841800"/>
          </a:xfrm>
          <a:prstGeom prst="rect">
            <a:avLst/>
          </a:prstGeom>
        </p:spPr>
        <p:txBody>
          <a:bodyPr anchorCtr="0" anchor="ctr" bIns="91425" lIns="91425" spcFirstLastPara="1" rIns="91425" wrap="square" tIns="91425">
            <a:normAutofit/>
          </a:bodyPr>
          <a:lstStyle>
            <a:lvl1pPr lvl="0" algn="ctr">
              <a:spcBef>
                <a:spcPts val="0"/>
              </a:spcBef>
              <a:spcAft>
                <a:spcPts val="0"/>
              </a:spcAft>
              <a:buSzPts val="3600"/>
              <a:buNone/>
              <a:defRPr sz="3600"/>
            </a:lvl1pPr>
            <a:lvl2pPr lvl="1" algn="ctr">
              <a:spcBef>
                <a:spcPts val="0"/>
              </a:spcBef>
              <a:spcAft>
                <a:spcPts val="0"/>
              </a:spcAft>
              <a:buSzPts val="3600"/>
              <a:buNone/>
              <a:defRPr sz="3600"/>
            </a:lvl2pPr>
            <a:lvl3pPr lvl="2" algn="ctr">
              <a:spcBef>
                <a:spcPts val="0"/>
              </a:spcBef>
              <a:spcAft>
                <a:spcPts val="0"/>
              </a:spcAft>
              <a:buSzPts val="3600"/>
              <a:buNone/>
              <a:defRPr sz="3600"/>
            </a:lvl3pPr>
            <a:lvl4pPr lvl="3" algn="ctr">
              <a:spcBef>
                <a:spcPts val="0"/>
              </a:spcBef>
              <a:spcAft>
                <a:spcPts val="0"/>
              </a:spcAft>
              <a:buSzPts val="3600"/>
              <a:buNone/>
              <a:defRPr sz="3600"/>
            </a:lvl4pPr>
            <a:lvl5pPr lvl="4" algn="ctr">
              <a:spcBef>
                <a:spcPts val="0"/>
              </a:spcBef>
              <a:spcAft>
                <a:spcPts val="0"/>
              </a:spcAft>
              <a:buSzPts val="3600"/>
              <a:buNone/>
              <a:defRPr sz="3600"/>
            </a:lvl5pPr>
            <a:lvl6pPr lvl="5" algn="ctr">
              <a:spcBef>
                <a:spcPts val="0"/>
              </a:spcBef>
              <a:spcAft>
                <a:spcPts val="0"/>
              </a:spcAft>
              <a:buSzPts val="3600"/>
              <a:buNone/>
              <a:defRPr sz="3600"/>
            </a:lvl6pPr>
            <a:lvl7pPr lvl="6" algn="ctr">
              <a:spcBef>
                <a:spcPts val="0"/>
              </a:spcBef>
              <a:spcAft>
                <a:spcPts val="0"/>
              </a:spcAft>
              <a:buSzPts val="3600"/>
              <a:buNone/>
              <a:defRPr sz="3600"/>
            </a:lvl7pPr>
            <a:lvl8pPr lvl="7" algn="ctr">
              <a:spcBef>
                <a:spcPts val="0"/>
              </a:spcBef>
              <a:spcAft>
                <a:spcPts val="0"/>
              </a:spcAft>
              <a:buSzPts val="3600"/>
              <a:buNone/>
              <a:defRPr sz="3600"/>
            </a:lvl8pPr>
            <a:lvl9pPr lvl="8" algn="ctr">
              <a:spcBef>
                <a:spcPts val="0"/>
              </a:spcBef>
              <a:spcAft>
                <a:spcPts val="0"/>
              </a:spcAft>
              <a:buSzPts val="3600"/>
              <a:buNone/>
              <a:defRPr sz="3600"/>
            </a:lvl9pPr>
          </a:lstStyle>
          <a:p/>
        </p:txBody>
      </p:sp>
      <p:sp>
        <p:nvSpPr>
          <p:cNvPr id="15" name="Google Shape;15;p3"/>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body" type="tx">
  <p:cSld name="TITLE_AND_BODY">
    <p:spTree>
      <p:nvGrpSpPr>
        <p:cNvPr id="16" name="Shape 16"/>
        <p:cNvGrpSpPr/>
        <p:nvPr/>
      </p:nvGrpSpPr>
      <p:grpSpPr>
        <a:xfrm>
          <a:off x="0" y="0"/>
          <a:ext cx="0" cy="0"/>
          <a:chOff x="0" y="0"/>
          <a:chExt cx="0" cy="0"/>
        </a:xfrm>
      </p:grpSpPr>
      <p:sp>
        <p:nvSpPr>
          <p:cNvPr id="17" name="Google Shape;17;p4"/>
          <p:cNvSpPr txBox="1"/>
          <p:nvPr>
            <p:ph type="title"/>
          </p:nvPr>
        </p:nvSpPr>
        <p:spPr>
          <a:xfrm>
            <a:off x="311700" y="445025"/>
            <a:ext cx="8520600" cy="572700"/>
          </a:xfrm>
          <a:prstGeom prst="rect">
            <a:avLst/>
          </a:prstGeom>
        </p:spPr>
        <p:txBody>
          <a:bodyPr anchorCtr="0" anchor="t" bIns="91425" lIns="91425" spcFirstLastPara="1" rIns="91425" wrap="square" tIns="91425">
            <a:norm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p:txBody>
      </p:sp>
      <p:sp>
        <p:nvSpPr>
          <p:cNvPr id="18" name="Google Shape;18;p4"/>
          <p:cNvSpPr txBox="1"/>
          <p:nvPr>
            <p:ph idx="1" type="body"/>
          </p:nvPr>
        </p:nvSpPr>
        <p:spPr>
          <a:xfrm>
            <a:off x="311700" y="1152475"/>
            <a:ext cx="8520600" cy="3416400"/>
          </a:xfrm>
          <a:prstGeom prst="rect">
            <a:avLst/>
          </a:prstGeom>
        </p:spPr>
        <p:txBody>
          <a:bodyPr anchorCtr="0" anchor="t" bIns="91425" lIns="91425" spcFirstLastPara="1" rIns="91425" wrap="square" tIns="91425">
            <a:normAutofit/>
          </a:bodyPr>
          <a:lstStyle>
            <a:lvl1pPr indent="-342900" lvl="0" marL="457200">
              <a:spcBef>
                <a:spcPts val="0"/>
              </a:spcBef>
              <a:spcAft>
                <a:spcPts val="0"/>
              </a:spcAft>
              <a:buSzPts val="1800"/>
              <a:buChar char="●"/>
              <a:defRPr/>
            </a:lvl1pPr>
            <a:lvl2pPr indent="-317500" lvl="1" marL="914400">
              <a:spcBef>
                <a:spcPts val="0"/>
              </a:spcBef>
              <a:spcAft>
                <a:spcPts val="0"/>
              </a:spcAft>
              <a:buSzPts val="1400"/>
              <a:buChar char="○"/>
              <a:defRPr/>
            </a:lvl2pPr>
            <a:lvl3pPr indent="-317500" lvl="2" marL="1371600">
              <a:spcBef>
                <a:spcPts val="0"/>
              </a:spcBef>
              <a:spcAft>
                <a:spcPts val="0"/>
              </a:spcAft>
              <a:buSzPts val="1400"/>
              <a:buChar char="■"/>
              <a:defRPr/>
            </a:lvl3pPr>
            <a:lvl4pPr indent="-317500" lvl="3" marL="1828800">
              <a:spcBef>
                <a:spcPts val="0"/>
              </a:spcBef>
              <a:spcAft>
                <a:spcPts val="0"/>
              </a:spcAft>
              <a:buSzPts val="1400"/>
              <a:buChar char="●"/>
              <a:defRPr/>
            </a:lvl4pPr>
            <a:lvl5pPr indent="-317500" lvl="4" marL="2286000">
              <a:spcBef>
                <a:spcPts val="0"/>
              </a:spcBef>
              <a:spcAft>
                <a:spcPts val="0"/>
              </a:spcAft>
              <a:buSzPts val="1400"/>
              <a:buChar char="○"/>
              <a:defRPr/>
            </a:lvl5pPr>
            <a:lvl6pPr indent="-317500" lvl="5" marL="2743200">
              <a:spcBef>
                <a:spcPts val="0"/>
              </a:spcBef>
              <a:spcAft>
                <a:spcPts val="0"/>
              </a:spcAft>
              <a:buSzPts val="1400"/>
              <a:buChar char="■"/>
              <a:defRPr/>
            </a:lvl6pPr>
            <a:lvl7pPr indent="-317500" lvl="6" marL="3200400">
              <a:spcBef>
                <a:spcPts val="0"/>
              </a:spcBef>
              <a:spcAft>
                <a:spcPts val="0"/>
              </a:spcAft>
              <a:buSzPts val="1400"/>
              <a:buChar char="●"/>
              <a:defRPr/>
            </a:lvl7pPr>
            <a:lvl8pPr indent="-317500" lvl="7" marL="3657600">
              <a:spcBef>
                <a:spcPts val="0"/>
              </a:spcBef>
              <a:spcAft>
                <a:spcPts val="0"/>
              </a:spcAft>
              <a:buSzPts val="1400"/>
              <a:buChar char="○"/>
              <a:defRPr/>
            </a:lvl8pPr>
            <a:lvl9pPr indent="-317500" lvl="8" marL="4114800">
              <a:spcBef>
                <a:spcPts val="0"/>
              </a:spcBef>
              <a:spcAft>
                <a:spcPts val="0"/>
              </a:spcAft>
              <a:buSzPts val="1400"/>
              <a:buChar char="■"/>
              <a:defRPr/>
            </a:lvl9pPr>
          </a:lstStyle>
          <a:p/>
        </p:txBody>
      </p:sp>
      <p:sp>
        <p:nvSpPr>
          <p:cNvPr id="19" name="Google Shape;19;p4"/>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two columns" type="twoColTx">
  <p:cSld name="TITLE_AND_TWO_COLUMNS">
    <p:spTree>
      <p:nvGrpSpPr>
        <p:cNvPr id="20" name="Shape 20"/>
        <p:cNvGrpSpPr/>
        <p:nvPr/>
      </p:nvGrpSpPr>
      <p:grpSpPr>
        <a:xfrm>
          <a:off x="0" y="0"/>
          <a:ext cx="0" cy="0"/>
          <a:chOff x="0" y="0"/>
          <a:chExt cx="0" cy="0"/>
        </a:xfrm>
      </p:grpSpPr>
      <p:sp>
        <p:nvSpPr>
          <p:cNvPr id="21" name="Google Shape;21;p5"/>
          <p:cNvSpPr txBox="1"/>
          <p:nvPr>
            <p:ph type="title"/>
          </p:nvPr>
        </p:nvSpPr>
        <p:spPr>
          <a:xfrm>
            <a:off x="311700" y="445025"/>
            <a:ext cx="8520600" cy="572700"/>
          </a:xfrm>
          <a:prstGeom prst="rect">
            <a:avLst/>
          </a:prstGeom>
        </p:spPr>
        <p:txBody>
          <a:bodyPr anchorCtr="0" anchor="t" bIns="91425" lIns="91425" spcFirstLastPara="1" rIns="91425" wrap="square" tIns="91425">
            <a:norm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p:txBody>
      </p:sp>
      <p:sp>
        <p:nvSpPr>
          <p:cNvPr id="22" name="Google Shape;22;p5"/>
          <p:cNvSpPr txBox="1"/>
          <p:nvPr>
            <p:ph idx="1" type="body"/>
          </p:nvPr>
        </p:nvSpPr>
        <p:spPr>
          <a:xfrm>
            <a:off x="311700" y="1152475"/>
            <a:ext cx="3999900" cy="3416400"/>
          </a:xfrm>
          <a:prstGeom prst="rect">
            <a:avLst/>
          </a:prstGeom>
        </p:spPr>
        <p:txBody>
          <a:bodyPr anchorCtr="0" anchor="t" bIns="91425" lIns="91425" spcFirstLastPara="1" rIns="91425" wrap="square" tIns="91425">
            <a:normAutofit/>
          </a:bodyPr>
          <a:lstStyle>
            <a:lvl1pPr indent="-317500" lvl="0" marL="457200">
              <a:spcBef>
                <a:spcPts val="0"/>
              </a:spcBef>
              <a:spcAft>
                <a:spcPts val="0"/>
              </a:spcAft>
              <a:buSzPts val="1400"/>
              <a:buChar char="●"/>
              <a:defRPr sz="1400"/>
            </a:lvl1pPr>
            <a:lvl2pPr indent="-304800" lvl="1" marL="914400">
              <a:spcBef>
                <a:spcPts val="0"/>
              </a:spcBef>
              <a:spcAft>
                <a:spcPts val="0"/>
              </a:spcAft>
              <a:buSzPts val="1200"/>
              <a:buChar char="○"/>
              <a:defRPr sz="1200"/>
            </a:lvl2pPr>
            <a:lvl3pPr indent="-304800" lvl="2" marL="1371600">
              <a:spcBef>
                <a:spcPts val="0"/>
              </a:spcBef>
              <a:spcAft>
                <a:spcPts val="0"/>
              </a:spcAft>
              <a:buSzPts val="1200"/>
              <a:buChar char="■"/>
              <a:defRPr sz="1200"/>
            </a:lvl3pPr>
            <a:lvl4pPr indent="-304800" lvl="3" marL="1828800">
              <a:spcBef>
                <a:spcPts val="0"/>
              </a:spcBef>
              <a:spcAft>
                <a:spcPts val="0"/>
              </a:spcAft>
              <a:buSzPts val="1200"/>
              <a:buChar char="●"/>
              <a:defRPr sz="1200"/>
            </a:lvl4pPr>
            <a:lvl5pPr indent="-304800" lvl="4" marL="2286000">
              <a:spcBef>
                <a:spcPts val="0"/>
              </a:spcBef>
              <a:spcAft>
                <a:spcPts val="0"/>
              </a:spcAft>
              <a:buSzPts val="1200"/>
              <a:buChar char="○"/>
              <a:defRPr sz="1200"/>
            </a:lvl5pPr>
            <a:lvl6pPr indent="-304800" lvl="5" marL="2743200">
              <a:spcBef>
                <a:spcPts val="0"/>
              </a:spcBef>
              <a:spcAft>
                <a:spcPts val="0"/>
              </a:spcAft>
              <a:buSzPts val="1200"/>
              <a:buChar char="■"/>
              <a:defRPr sz="1200"/>
            </a:lvl6pPr>
            <a:lvl7pPr indent="-304800" lvl="6" marL="3200400">
              <a:spcBef>
                <a:spcPts val="0"/>
              </a:spcBef>
              <a:spcAft>
                <a:spcPts val="0"/>
              </a:spcAft>
              <a:buSzPts val="1200"/>
              <a:buChar char="●"/>
              <a:defRPr sz="1200"/>
            </a:lvl7pPr>
            <a:lvl8pPr indent="-304800" lvl="7" marL="3657600">
              <a:spcBef>
                <a:spcPts val="0"/>
              </a:spcBef>
              <a:spcAft>
                <a:spcPts val="0"/>
              </a:spcAft>
              <a:buSzPts val="1200"/>
              <a:buChar char="○"/>
              <a:defRPr sz="1200"/>
            </a:lvl8pPr>
            <a:lvl9pPr indent="-304800" lvl="8" marL="4114800">
              <a:spcBef>
                <a:spcPts val="0"/>
              </a:spcBef>
              <a:spcAft>
                <a:spcPts val="0"/>
              </a:spcAft>
              <a:buSzPts val="1200"/>
              <a:buChar char="■"/>
              <a:defRPr sz="1200"/>
            </a:lvl9pPr>
          </a:lstStyle>
          <a:p/>
        </p:txBody>
      </p:sp>
      <p:sp>
        <p:nvSpPr>
          <p:cNvPr id="23" name="Google Shape;23;p5"/>
          <p:cNvSpPr txBox="1"/>
          <p:nvPr>
            <p:ph idx="2" type="body"/>
          </p:nvPr>
        </p:nvSpPr>
        <p:spPr>
          <a:xfrm>
            <a:off x="4832400" y="1152475"/>
            <a:ext cx="3999900" cy="3416400"/>
          </a:xfrm>
          <a:prstGeom prst="rect">
            <a:avLst/>
          </a:prstGeom>
        </p:spPr>
        <p:txBody>
          <a:bodyPr anchorCtr="0" anchor="t" bIns="91425" lIns="91425" spcFirstLastPara="1" rIns="91425" wrap="square" tIns="91425">
            <a:normAutofit/>
          </a:bodyPr>
          <a:lstStyle>
            <a:lvl1pPr indent="-317500" lvl="0" marL="457200">
              <a:spcBef>
                <a:spcPts val="0"/>
              </a:spcBef>
              <a:spcAft>
                <a:spcPts val="0"/>
              </a:spcAft>
              <a:buSzPts val="1400"/>
              <a:buChar char="●"/>
              <a:defRPr sz="1400"/>
            </a:lvl1pPr>
            <a:lvl2pPr indent="-304800" lvl="1" marL="914400">
              <a:spcBef>
                <a:spcPts val="0"/>
              </a:spcBef>
              <a:spcAft>
                <a:spcPts val="0"/>
              </a:spcAft>
              <a:buSzPts val="1200"/>
              <a:buChar char="○"/>
              <a:defRPr sz="1200"/>
            </a:lvl2pPr>
            <a:lvl3pPr indent="-304800" lvl="2" marL="1371600">
              <a:spcBef>
                <a:spcPts val="0"/>
              </a:spcBef>
              <a:spcAft>
                <a:spcPts val="0"/>
              </a:spcAft>
              <a:buSzPts val="1200"/>
              <a:buChar char="■"/>
              <a:defRPr sz="1200"/>
            </a:lvl3pPr>
            <a:lvl4pPr indent="-304800" lvl="3" marL="1828800">
              <a:spcBef>
                <a:spcPts val="0"/>
              </a:spcBef>
              <a:spcAft>
                <a:spcPts val="0"/>
              </a:spcAft>
              <a:buSzPts val="1200"/>
              <a:buChar char="●"/>
              <a:defRPr sz="1200"/>
            </a:lvl4pPr>
            <a:lvl5pPr indent="-304800" lvl="4" marL="2286000">
              <a:spcBef>
                <a:spcPts val="0"/>
              </a:spcBef>
              <a:spcAft>
                <a:spcPts val="0"/>
              </a:spcAft>
              <a:buSzPts val="1200"/>
              <a:buChar char="○"/>
              <a:defRPr sz="1200"/>
            </a:lvl5pPr>
            <a:lvl6pPr indent="-304800" lvl="5" marL="2743200">
              <a:spcBef>
                <a:spcPts val="0"/>
              </a:spcBef>
              <a:spcAft>
                <a:spcPts val="0"/>
              </a:spcAft>
              <a:buSzPts val="1200"/>
              <a:buChar char="■"/>
              <a:defRPr sz="1200"/>
            </a:lvl6pPr>
            <a:lvl7pPr indent="-304800" lvl="6" marL="3200400">
              <a:spcBef>
                <a:spcPts val="0"/>
              </a:spcBef>
              <a:spcAft>
                <a:spcPts val="0"/>
              </a:spcAft>
              <a:buSzPts val="1200"/>
              <a:buChar char="●"/>
              <a:defRPr sz="1200"/>
            </a:lvl7pPr>
            <a:lvl8pPr indent="-304800" lvl="7" marL="3657600">
              <a:spcBef>
                <a:spcPts val="0"/>
              </a:spcBef>
              <a:spcAft>
                <a:spcPts val="0"/>
              </a:spcAft>
              <a:buSzPts val="1200"/>
              <a:buChar char="○"/>
              <a:defRPr sz="1200"/>
            </a:lvl8pPr>
            <a:lvl9pPr indent="-304800" lvl="8" marL="4114800">
              <a:spcBef>
                <a:spcPts val="0"/>
              </a:spcBef>
              <a:spcAft>
                <a:spcPts val="0"/>
              </a:spcAft>
              <a:buSzPts val="1200"/>
              <a:buChar char="■"/>
              <a:defRPr sz="1200"/>
            </a:lvl9pPr>
          </a:lstStyle>
          <a:p/>
        </p:txBody>
      </p:sp>
      <p:sp>
        <p:nvSpPr>
          <p:cNvPr id="24" name="Google Shape;24;p5"/>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type="titleOnly">
  <p:cSld name="TITLE_ONLY">
    <p:spTree>
      <p:nvGrpSpPr>
        <p:cNvPr id="25" name="Shape 25"/>
        <p:cNvGrpSpPr/>
        <p:nvPr/>
      </p:nvGrpSpPr>
      <p:grpSpPr>
        <a:xfrm>
          <a:off x="0" y="0"/>
          <a:ext cx="0" cy="0"/>
          <a:chOff x="0" y="0"/>
          <a:chExt cx="0" cy="0"/>
        </a:xfrm>
      </p:grpSpPr>
      <p:sp>
        <p:nvSpPr>
          <p:cNvPr id="26" name="Google Shape;26;p6"/>
          <p:cNvSpPr txBox="1"/>
          <p:nvPr>
            <p:ph type="title"/>
          </p:nvPr>
        </p:nvSpPr>
        <p:spPr>
          <a:xfrm>
            <a:off x="311700" y="445025"/>
            <a:ext cx="8520600" cy="572700"/>
          </a:xfrm>
          <a:prstGeom prst="rect">
            <a:avLst/>
          </a:prstGeom>
        </p:spPr>
        <p:txBody>
          <a:bodyPr anchorCtr="0" anchor="t" bIns="91425" lIns="91425" spcFirstLastPara="1" rIns="91425" wrap="square" tIns="91425">
            <a:norm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p:txBody>
      </p:sp>
      <p:sp>
        <p:nvSpPr>
          <p:cNvPr id="27" name="Google Shape;27;p6"/>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One column text">
  <p:cSld name="ONE_COLUMN_TEXT">
    <p:spTree>
      <p:nvGrpSpPr>
        <p:cNvPr id="28" name="Shape 28"/>
        <p:cNvGrpSpPr/>
        <p:nvPr/>
      </p:nvGrpSpPr>
      <p:grpSpPr>
        <a:xfrm>
          <a:off x="0" y="0"/>
          <a:ext cx="0" cy="0"/>
          <a:chOff x="0" y="0"/>
          <a:chExt cx="0" cy="0"/>
        </a:xfrm>
      </p:grpSpPr>
      <p:sp>
        <p:nvSpPr>
          <p:cNvPr id="29" name="Google Shape;29;p7"/>
          <p:cNvSpPr txBox="1"/>
          <p:nvPr>
            <p:ph type="title"/>
          </p:nvPr>
        </p:nvSpPr>
        <p:spPr>
          <a:xfrm>
            <a:off x="311700" y="555600"/>
            <a:ext cx="2808000" cy="755700"/>
          </a:xfrm>
          <a:prstGeom prst="rect">
            <a:avLst/>
          </a:prstGeom>
        </p:spPr>
        <p:txBody>
          <a:bodyPr anchorCtr="0" anchor="b" bIns="91425" lIns="91425" spcFirstLastPara="1" rIns="91425" wrap="square" tIns="91425">
            <a:normAutofit/>
          </a:bodyPr>
          <a:lstStyle>
            <a:lvl1pPr lvl="0">
              <a:spcBef>
                <a:spcPts val="0"/>
              </a:spcBef>
              <a:spcAft>
                <a:spcPts val="0"/>
              </a:spcAft>
              <a:buSzPts val="2400"/>
              <a:buNone/>
              <a:defRPr sz="2400"/>
            </a:lvl1pPr>
            <a:lvl2pPr lvl="1">
              <a:spcBef>
                <a:spcPts val="0"/>
              </a:spcBef>
              <a:spcAft>
                <a:spcPts val="0"/>
              </a:spcAft>
              <a:buSzPts val="2400"/>
              <a:buNone/>
              <a:defRPr sz="2400"/>
            </a:lvl2pPr>
            <a:lvl3pPr lvl="2">
              <a:spcBef>
                <a:spcPts val="0"/>
              </a:spcBef>
              <a:spcAft>
                <a:spcPts val="0"/>
              </a:spcAft>
              <a:buSzPts val="2400"/>
              <a:buNone/>
              <a:defRPr sz="2400"/>
            </a:lvl3pPr>
            <a:lvl4pPr lvl="3">
              <a:spcBef>
                <a:spcPts val="0"/>
              </a:spcBef>
              <a:spcAft>
                <a:spcPts val="0"/>
              </a:spcAft>
              <a:buSzPts val="2400"/>
              <a:buNone/>
              <a:defRPr sz="2400"/>
            </a:lvl4pPr>
            <a:lvl5pPr lvl="4">
              <a:spcBef>
                <a:spcPts val="0"/>
              </a:spcBef>
              <a:spcAft>
                <a:spcPts val="0"/>
              </a:spcAft>
              <a:buSzPts val="2400"/>
              <a:buNone/>
              <a:defRPr sz="2400"/>
            </a:lvl5pPr>
            <a:lvl6pPr lvl="5">
              <a:spcBef>
                <a:spcPts val="0"/>
              </a:spcBef>
              <a:spcAft>
                <a:spcPts val="0"/>
              </a:spcAft>
              <a:buSzPts val="2400"/>
              <a:buNone/>
              <a:defRPr sz="2400"/>
            </a:lvl6pPr>
            <a:lvl7pPr lvl="6">
              <a:spcBef>
                <a:spcPts val="0"/>
              </a:spcBef>
              <a:spcAft>
                <a:spcPts val="0"/>
              </a:spcAft>
              <a:buSzPts val="2400"/>
              <a:buNone/>
              <a:defRPr sz="2400"/>
            </a:lvl7pPr>
            <a:lvl8pPr lvl="7">
              <a:spcBef>
                <a:spcPts val="0"/>
              </a:spcBef>
              <a:spcAft>
                <a:spcPts val="0"/>
              </a:spcAft>
              <a:buSzPts val="2400"/>
              <a:buNone/>
              <a:defRPr sz="2400"/>
            </a:lvl8pPr>
            <a:lvl9pPr lvl="8">
              <a:spcBef>
                <a:spcPts val="0"/>
              </a:spcBef>
              <a:spcAft>
                <a:spcPts val="0"/>
              </a:spcAft>
              <a:buSzPts val="2400"/>
              <a:buNone/>
              <a:defRPr sz="2400"/>
            </a:lvl9pPr>
          </a:lstStyle>
          <a:p/>
        </p:txBody>
      </p:sp>
      <p:sp>
        <p:nvSpPr>
          <p:cNvPr id="30" name="Google Shape;30;p7"/>
          <p:cNvSpPr txBox="1"/>
          <p:nvPr>
            <p:ph idx="1" type="body"/>
          </p:nvPr>
        </p:nvSpPr>
        <p:spPr>
          <a:xfrm>
            <a:off x="311700" y="1389600"/>
            <a:ext cx="2808000" cy="3179400"/>
          </a:xfrm>
          <a:prstGeom prst="rect">
            <a:avLst/>
          </a:prstGeom>
        </p:spPr>
        <p:txBody>
          <a:bodyPr anchorCtr="0" anchor="t" bIns="91425" lIns="91425" spcFirstLastPara="1" rIns="91425" wrap="square" tIns="91425">
            <a:normAutofit/>
          </a:bodyPr>
          <a:lstStyle>
            <a:lvl1pPr indent="-304800" lvl="0" marL="457200">
              <a:spcBef>
                <a:spcPts val="0"/>
              </a:spcBef>
              <a:spcAft>
                <a:spcPts val="0"/>
              </a:spcAft>
              <a:buSzPts val="1200"/>
              <a:buChar char="●"/>
              <a:defRPr sz="1200"/>
            </a:lvl1pPr>
            <a:lvl2pPr indent="-304800" lvl="1" marL="914400">
              <a:spcBef>
                <a:spcPts val="0"/>
              </a:spcBef>
              <a:spcAft>
                <a:spcPts val="0"/>
              </a:spcAft>
              <a:buSzPts val="1200"/>
              <a:buChar char="○"/>
              <a:defRPr sz="1200"/>
            </a:lvl2pPr>
            <a:lvl3pPr indent="-304800" lvl="2" marL="1371600">
              <a:spcBef>
                <a:spcPts val="0"/>
              </a:spcBef>
              <a:spcAft>
                <a:spcPts val="0"/>
              </a:spcAft>
              <a:buSzPts val="1200"/>
              <a:buChar char="■"/>
              <a:defRPr sz="1200"/>
            </a:lvl3pPr>
            <a:lvl4pPr indent="-304800" lvl="3" marL="1828800">
              <a:spcBef>
                <a:spcPts val="0"/>
              </a:spcBef>
              <a:spcAft>
                <a:spcPts val="0"/>
              </a:spcAft>
              <a:buSzPts val="1200"/>
              <a:buChar char="●"/>
              <a:defRPr sz="1200"/>
            </a:lvl4pPr>
            <a:lvl5pPr indent="-304800" lvl="4" marL="2286000">
              <a:spcBef>
                <a:spcPts val="0"/>
              </a:spcBef>
              <a:spcAft>
                <a:spcPts val="0"/>
              </a:spcAft>
              <a:buSzPts val="1200"/>
              <a:buChar char="○"/>
              <a:defRPr sz="1200"/>
            </a:lvl5pPr>
            <a:lvl6pPr indent="-304800" lvl="5" marL="2743200">
              <a:spcBef>
                <a:spcPts val="0"/>
              </a:spcBef>
              <a:spcAft>
                <a:spcPts val="0"/>
              </a:spcAft>
              <a:buSzPts val="1200"/>
              <a:buChar char="■"/>
              <a:defRPr sz="1200"/>
            </a:lvl6pPr>
            <a:lvl7pPr indent="-304800" lvl="6" marL="3200400">
              <a:spcBef>
                <a:spcPts val="0"/>
              </a:spcBef>
              <a:spcAft>
                <a:spcPts val="0"/>
              </a:spcAft>
              <a:buSzPts val="1200"/>
              <a:buChar char="●"/>
              <a:defRPr sz="1200"/>
            </a:lvl7pPr>
            <a:lvl8pPr indent="-304800" lvl="7" marL="3657600">
              <a:spcBef>
                <a:spcPts val="0"/>
              </a:spcBef>
              <a:spcAft>
                <a:spcPts val="0"/>
              </a:spcAft>
              <a:buSzPts val="1200"/>
              <a:buChar char="○"/>
              <a:defRPr sz="1200"/>
            </a:lvl8pPr>
            <a:lvl9pPr indent="-304800" lvl="8" marL="4114800">
              <a:spcBef>
                <a:spcPts val="0"/>
              </a:spcBef>
              <a:spcAft>
                <a:spcPts val="0"/>
              </a:spcAft>
              <a:buSzPts val="1200"/>
              <a:buChar char="■"/>
              <a:defRPr sz="1200"/>
            </a:lvl9pPr>
          </a:lstStyle>
          <a:p/>
        </p:txBody>
      </p:sp>
      <p:sp>
        <p:nvSpPr>
          <p:cNvPr id="31" name="Google Shape;31;p7"/>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Main point">
  <p:cSld name="MAIN_POINT">
    <p:spTree>
      <p:nvGrpSpPr>
        <p:cNvPr id="32" name="Shape 32"/>
        <p:cNvGrpSpPr/>
        <p:nvPr/>
      </p:nvGrpSpPr>
      <p:grpSpPr>
        <a:xfrm>
          <a:off x="0" y="0"/>
          <a:ext cx="0" cy="0"/>
          <a:chOff x="0" y="0"/>
          <a:chExt cx="0" cy="0"/>
        </a:xfrm>
      </p:grpSpPr>
      <p:sp>
        <p:nvSpPr>
          <p:cNvPr id="33" name="Google Shape;33;p8"/>
          <p:cNvSpPr txBox="1"/>
          <p:nvPr>
            <p:ph type="title"/>
          </p:nvPr>
        </p:nvSpPr>
        <p:spPr>
          <a:xfrm>
            <a:off x="490250" y="450150"/>
            <a:ext cx="6367800" cy="4090800"/>
          </a:xfrm>
          <a:prstGeom prst="rect">
            <a:avLst/>
          </a:prstGeom>
        </p:spPr>
        <p:txBody>
          <a:bodyPr anchorCtr="0" anchor="ctr" bIns="91425" lIns="91425" spcFirstLastPara="1" rIns="91425" wrap="square" tIns="91425">
            <a:normAutofit/>
          </a:bodyPr>
          <a:lstStyle>
            <a:lvl1pPr lvl="0">
              <a:spcBef>
                <a:spcPts val="0"/>
              </a:spcBef>
              <a:spcAft>
                <a:spcPts val="0"/>
              </a:spcAft>
              <a:buSzPts val="4800"/>
              <a:buNone/>
              <a:defRPr sz="4800"/>
            </a:lvl1pPr>
            <a:lvl2pPr lvl="1">
              <a:spcBef>
                <a:spcPts val="0"/>
              </a:spcBef>
              <a:spcAft>
                <a:spcPts val="0"/>
              </a:spcAft>
              <a:buSzPts val="4800"/>
              <a:buNone/>
              <a:defRPr sz="4800"/>
            </a:lvl2pPr>
            <a:lvl3pPr lvl="2">
              <a:spcBef>
                <a:spcPts val="0"/>
              </a:spcBef>
              <a:spcAft>
                <a:spcPts val="0"/>
              </a:spcAft>
              <a:buSzPts val="4800"/>
              <a:buNone/>
              <a:defRPr sz="4800"/>
            </a:lvl3pPr>
            <a:lvl4pPr lvl="3">
              <a:spcBef>
                <a:spcPts val="0"/>
              </a:spcBef>
              <a:spcAft>
                <a:spcPts val="0"/>
              </a:spcAft>
              <a:buSzPts val="4800"/>
              <a:buNone/>
              <a:defRPr sz="4800"/>
            </a:lvl4pPr>
            <a:lvl5pPr lvl="4">
              <a:spcBef>
                <a:spcPts val="0"/>
              </a:spcBef>
              <a:spcAft>
                <a:spcPts val="0"/>
              </a:spcAft>
              <a:buSzPts val="4800"/>
              <a:buNone/>
              <a:defRPr sz="4800"/>
            </a:lvl5pPr>
            <a:lvl6pPr lvl="5">
              <a:spcBef>
                <a:spcPts val="0"/>
              </a:spcBef>
              <a:spcAft>
                <a:spcPts val="0"/>
              </a:spcAft>
              <a:buSzPts val="4800"/>
              <a:buNone/>
              <a:defRPr sz="4800"/>
            </a:lvl6pPr>
            <a:lvl7pPr lvl="6">
              <a:spcBef>
                <a:spcPts val="0"/>
              </a:spcBef>
              <a:spcAft>
                <a:spcPts val="0"/>
              </a:spcAft>
              <a:buSzPts val="4800"/>
              <a:buNone/>
              <a:defRPr sz="4800"/>
            </a:lvl7pPr>
            <a:lvl8pPr lvl="7">
              <a:spcBef>
                <a:spcPts val="0"/>
              </a:spcBef>
              <a:spcAft>
                <a:spcPts val="0"/>
              </a:spcAft>
              <a:buSzPts val="4800"/>
              <a:buNone/>
              <a:defRPr sz="4800"/>
            </a:lvl8pPr>
            <a:lvl9pPr lvl="8">
              <a:spcBef>
                <a:spcPts val="0"/>
              </a:spcBef>
              <a:spcAft>
                <a:spcPts val="0"/>
              </a:spcAft>
              <a:buSzPts val="4800"/>
              <a:buNone/>
              <a:defRPr sz="4800"/>
            </a:lvl9pPr>
          </a:lstStyle>
          <a:p/>
        </p:txBody>
      </p:sp>
      <p:sp>
        <p:nvSpPr>
          <p:cNvPr id="34" name="Google Shape;34;p8"/>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title and description">
  <p:cSld name="SECTION_TITLE_AND_DESCRIPTION">
    <p:spTree>
      <p:nvGrpSpPr>
        <p:cNvPr id="35" name="Shape 35"/>
        <p:cNvGrpSpPr/>
        <p:nvPr/>
      </p:nvGrpSpPr>
      <p:grpSpPr>
        <a:xfrm>
          <a:off x="0" y="0"/>
          <a:ext cx="0" cy="0"/>
          <a:chOff x="0" y="0"/>
          <a:chExt cx="0" cy="0"/>
        </a:xfrm>
      </p:grpSpPr>
      <p:sp>
        <p:nvSpPr>
          <p:cNvPr id="36" name="Google Shape;36;p9"/>
          <p:cNvSpPr/>
          <p:nvPr/>
        </p:nvSpPr>
        <p:spPr>
          <a:xfrm>
            <a:off x="4572000" y="-125"/>
            <a:ext cx="4572000" cy="5143500"/>
          </a:xfrm>
          <a:prstGeom prst="rect">
            <a:avLst/>
          </a:pr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 name="Google Shape;37;p9"/>
          <p:cNvSpPr txBox="1"/>
          <p:nvPr>
            <p:ph type="title"/>
          </p:nvPr>
        </p:nvSpPr>
        <p:spPr>
          <a:xfrm>
            <a:off x="265500" y="1233175"/>
            <a:ext cx="4045200" cy="1482300"/>
          </a:xfrm>
          <a:prstGeom prst="rect">
            <a:avLst/>
          </a:prstGeom>
        </p:spPr>
        <p:txBody>
          <a:bodyPr anchorCtr="0" anchor="b" bIns="91425" lIns="91425" spcFirstLastPara="1" rIns="91425" wrap="square" tIns="91425">
            <a:normAutofit/>
          </a:bodyPr>
          <a:lstStyle>
            <a:lvl1pPr lvl="0" algn="ctr">
              <a:spcBef>
                <a:spcPts val="0"/>
              </a:spcBef>
              <a:spcAft>
                <a:spcPts val="0"/>
              </a:spcAft>
              <a:buSzPts val="4200"/>
              <a:buNone/>
              <a:defRPr sz="4200"/>
            </a:lvl1pPr>
            <a:lvl2pPr lvl="1" algn="ctr">
              <a:spcBef>
                <a:spcPts val="0"/>
              </a:spcBef>
              <a:spcAft>
                <a:spcPts val="0"/>
              </a:spcAft>
              <a:buSzPts val="4200"/>
              <a:buNone/>
              <a:defRPr sz="4200"/>
            </a:lvl2pPr>
            <a:lvl3pPr lvl="2" algn="ctr">
              <a:spcBef>
                <a:spcPts val="0"/>
              </a:spcBef>
              <a:spcAft>
                <a:spcPts val="0"/>
              </a:spcAft>
              <a:buSzPts val="4200"/>
              <a:buNone/>
              <a:defRPr sz="4200"/>
            </a:lvl3pPr>
            <a:lvl4pPr lvl="3" algn="ctr">
              <a:spcBef>
                <a:spcPts val="0"/>
              </a:spcBef>
              <a:spcAft>
                <a:spcPts val="0"/>
              </a:spcAft>
              <a:buSzPts val="4200"/>
              <a:buNone/>
              <a:defRPr sz="4200"/>
            </a:lvl4pPr>
            <a:lvl5pPr lvl="4" algn="ctr">
              <a:spcBef>
                <a:spcPts val="0"/>
              </a:spcBef>
              <a:spcAft>
                <a:spcPts val="0"/>
              </a:spcAft>
              <a:buSzPts val="4200"/>
              <a:buNone/>
              <a:defRPr sz="4200"/>
            </a:lvl5pPr>
            <a:lvl6pPr lvl="5" algn="ctr">
              <a:spcBef>
                <a:spcPts val="0"/>
              </a:spcBef>
              <a:spcAft>
                <a:spcPts val="0"/>
              </a:spcAft>
              <a:buSzPts val="4200"/>
              <a:buNone/>
              <a:defRPr sz="4200"/>
            </a:lvl6pPr>
            <a:lvl7pPr lvl="6" algn="ctr">
              <a:spcBef>
                <a:spcPts val="0"/>
              </a:spcBef>
              <a:spcAft>
                <a:spcPts val="0"/>
              </a:spcAft>
              <a:buSzPts val="4200"/>
              <a:buNone/>
              <a:defRPr sz="4200"/>
            </a:lvl7pPr>
            <a:lvl8pPr lvl="7" algn="ctr">
              <a:spcBef>
                <a:spcPts val="0"/>
              </a:spcBef>
              <a:spcAft>
                <a:spcPts val="0"/>
              </a:spcAft>
              <a:buSzPts val="4200"/>
              <a:buNone/>
              <a:defRPr sz="4200"/>
            </a:lvl8pPr>
            <a:lvl9pPr lvl="8" algn="ctr">
              <a:spcBef>
                <a:spcPts val="0"/>
              </a:spcBef>
              <a:spcAft>
                <a:spcPts val="0"/>
              </a:spcAft>
              <a:buSzPts val="4200"/>
              <a:buNone/>
              <a:defRPr sz="4200"/>
            </a:lvl9pPr>
          </a:lstStyle>
          <a:p/>
        </p:txBody>
      </p:sp>
      <p:sp>
        <p:nvSpPr>
          <p:cNvPr id="38" name="Google Shape;38;p9"/>
          <p:cNvSpPr txBox="1"/>
          <p:nvPr>
            <p:ph idx="1" type="subTitle"/>
          </p:nvPr>
        </p:nvSpPr>
        <p:spPr>
          <a:xfrm>
            <a:off x="265500" y="2803075"/>
            <a:ext cx="4045200" cy="1235100"/>
          </a:xfrm>
          <a:prstGeom prst="rect">
            <a:avLst/>
          </a:prstGeom>
        </p:spPr>
        <p:txBody>
          <a:bodyPr anchorCtr="0" anchor="t" bIns="91425" lIns="91425" spcFirstLastPara="1" rIns="91425" wrap="square" tIns="91425">
            <a:normAutofit/>
          </a:bodyPr>
          <a:lstStyle>
            <a:lvl1pPr lvl="0" algn="ctr">
              <a:lnSpc>
                <a:spcPct val="100000"/>
              </a:lnSpc>
              <a:spcBef>
                <a:spcPts val="0"/>
              </a:spcBef>
              <a:spcAft>
                <a:spcPts val="0"/>
              </a:spcAft>
              <a:buSzPts val="2100"/>
              <a:buNone/>
              <a:defRPr sz="2100"/>
            </a:lvl1pPr>
            <a:lvl2pPr lvl="1" algn="ctr">
              <a:lnSpc>
                <a:spcPct val="100000"/>
              </a:lnSpc>
              <a:spcBef>
                <a:spcPts val="0"/>
              </a:spcBef>
              <a:spcAft>
                <a:spcPts val="0"/>
              </a:spcAft>
              <a:buSzPts val="2100"/>
              <a:buNone/>
              <a:defRPr sz="2100"/>
            </a:lvl2pPr>
            <a:lvl3pPr lvl="2" algn="ctr">
              <a:lnSpc>
                <a:spcPct val="100000"/>
              </a:lnSpc>
              <a:spcBef>
                <a:spcPts val="0"/>
              </a:spcBef>
              <a:spcAft>
                <a:spcPts val="0"/>
              </a:spcAft>
              <a:buSzPts val="2100"/>
              <a:buNone/>
              <a:defRPr sz="2100"/>
            </a:lvl3pPr>
            <a:lvl4pPr lvl="3" algn="ctr">
              <a:lnSpc>
                <a:spcPct val="100000"/>
              </a:lnSpc>
              <a:spcBef>
                <a:spcPts val="0"/>
              </a:spcBef>
              <a:spcAft>
                <a:spcPts val="0"/>
              </a:spcAft>
              <a:buSzPts val="2100"/>
              <a:buNone/>
              <a:defRPr sz="2100"/>
            </a:lvl4pPr>
            <a:lvl5pPr lvl="4" algn="ctr">
              <a:lnSpc>
                <a:spcPct val="100000"/>
              </a:lnSpc>
              <a:spcBef>
                <a:spcPts val="0"/>
              </a:spcBef>
              <a:spcAft>
                <a:spcPts val="0"/>
              </a:spcAft>
              <a:buSzPts val="2100"/>
              <a:buNone/>
              <a:defRPr sz="2100"/>
            </a:lvl5pPr>
            <a:lvl6pPr lvl="5" algn="ctr">
              <a:lnSpc>
                <a:spcPct val="100000"/>
              </a:lnSpc>
              <a:spcBef>
                <a:spcPts val="0"/>
              </a:spcBef>
              <a:spcAft>
                <a:spcPts val="0"/>
              </a:spcAft>
              <a:buSzPts val="2100"/>
              <a:buNone/>
              <a:defRPr sz="2100"/>
            </a:lvl6pPr>
            <a:lvl7pPr lvl="6" algn="ctr">
              <a:lnSpc>
                <a:spcPct val="100000"/>
              </a:lnSpc>
              <a:spcBef>
                <a:spcPts val="0"/>
              </a:spcBef>
              <a:spcAft>
                <a:spcPts val="0"/>
              </a:spcAft>
              <a:buSzPts val="2100"/>
              <a:buNone/>
              <a:defRPr sz="2100"/>
            </a:lvl7pPr>
            <a:lvl8pPr lvl="7" algn="ctr">
              <a:lnSpc>
                <a:spcPct val="100000"/>
              </a:lnSpc>
              <a:spcBef>
                <a:spcPts val="0"/>
              </a:spcBef>
              <a:spcAft>
                <a:spcPts val="0"/>
              </a:spcAft>
              <a:buSzPts val="2100"/>
              <a:buNone/>
              <a:defRPr sz="2100"/>
            </a:lvl8pPr>
            <a:lvl9pPr lvl="8" algn="ctr">
              <a:lnSpc>
                <a:spcPct val="100000"/>
              </a:lnSpc>
              <a:spcBef>
                <a:spcPts val="0"/>
              </a:spcBef>
              <a:spcAft>
                <a:spcPts val="0"/>
              </a:spcAft>
              <a:buSzPts val="2100"/>
              <a:buNone/>
              <a:defRPr sz="2100"/>
            </a:lvl9pPr>
          </a:lstStyle>
          <a:p/>
        </p:txBody>
      </p:sp>
      <p:sp>
        <p:nvSpPr>
          <p:cNvPr id="39" name="Google Shape;39;p9"/>
          <p:cNvSpPr txBox="1"/>
          <p:nvPr>
            <p:ph idx="2" type="body"/>
          </p:nvPr>
        </p:nvSpPr>
        <p:spPr>
          <a:xfrm>
            <a:off x="4939500" y="724075"/>
            <a:ext cx="3837000" cy="3695100"/>
          </a:xfrm>
          <a:prstGeom prst="rect">
            <a:avLst/>
          </a:prstGeom>
        </p:spPr>
        <p:txBody>
          <a:bodyPr anchorCtr="0" anchor="ctr" bIns="91425" lIns="91425" spcFirstLastPara="1" rIns="91425" wrap="square" tIns="91425">
            <a:normAutofit/>
          </a:bodyPr>
          <a:lstStyle>
            <a:lvl1pPr indent="-342900" lvl="0" marL="457200">
              <a:spcBef>
                <a:spcPts val="0"/>
              </a:spcBef>
              <a:spcAft>
                <a:spcPts val="0"/>
              </a:spcAft>
              <a:buSzPts val="1800"/>
              <a:buChar char="●"/>
              <a:defRPr/>
            </a:lvl1pPr>
            <a:lvl2pPr indent="-317500" lvl="1" marL="914400">
              <a:spcBef>
                <a:spcPts val="0"/>
              </a:spcBef>
              <a:spcAft>
                <a:spcPts val="0"/>
              </a:spcAft>
              <a:buSzPts val="1400"/>
              <a:buChar char="○"/>
              <a:defRPr/>
            </a:lvl2pPr>
            <a:lvl3pPr indent="-317500" lvl="2" marL="1371600">
              <a:spcBef>
                <a:spcPts val="0"/>
              </a:spcBef>
              <a:spcAft>
                <a:spcPts val="0"/>
              </a:spcAft>
              <a:buSzPts val="1400"/>
              <a:buChar char="■"/>
              <a:defRPr/>
            </a:lvl3pPr>
            <a:lvl4pPr indent="-317500" lvl="3" marL="1828800">
              <a:spcBef>
                <a:spcPts val="0"/>
              </a:spcBef>
              <a:spcAft>
                <a:spcPts val="0"/>
              </a:spcAft>
              <a:buSzPts val="1400"/>
              <a:buChar char="●"/>
              <a:defRPr/>
            </a:lvl4pPr>
            <a:lvl5pPr indent="-317500" lvl="4" marL="2286000">
              <a:spcBef>
                <a:spcPts val="0"/>
              </a:spcBef>
              <a:spcAft>
                <a:spcPts val="0"/>
              </a:spcAft>
              <a:buSzPts val="1400"/>
              <a:buChar char="○"/>
              <a:defRPr/>
            </a:lvl5pPr>
            <a:lvl6pPr indent="-317500" lvl="5" marL="2743200">
              <a:spcBef>
                <a:spcPts val="0"/>
              </a:spcBef>
              <a:spcAft>
                <a:spcPts val="0"/>
              </a:spcAft>
              <a:buSzPts val="1400"/>
              <a:buChar char="■"/>
              <a:defRPr/>
            </a:lvl6pPr>
            <a:lvl7pPr indent="-317500" lvl="6" marL="3200400">
              <a:spcBef>
                <a:spcPts val="0"/>
              </a:spcBef>
              <a:spcAft>
                <a:spcPts val="0"/>
              </a:spcAft>
              <a:buSzPts val="1400"/>
              <a:buChar char="●"/>
              <a:defRPr/>
            </a:lvl7pPr>
            <a:lvl8pPr indent="-317500" lvl="7" marL="3657600">
              <a:spcBef>
                <a:spcPts val="0"/>
              </a:spcBef>
              <a:spcAft>
                <a:spcPts val="0"/>
              </a:spcAft>
              <a:buSzPts val="1400"/>
              <a:buChar char="○"/>
              <a:defRPr/>
            </a:lvl8pPr>
            <a:lvl9pPr indent="-317500" lvl="8" marL="4114800">
              <a:spcBef>
                <a:spcPts val="0"/>
              </a:spcBef>
              <a:spcAft>
                <a:spcPts val="0"/>
              </a:spcAft>
              <a:buSzPts val="1400"/>
              <a:buChar char="■"/>
              <a:defRPr/>
            </a:lvl9pPr>
          </a:lstStyle>
          <a:p/>
        </p:txBody>
      </p:sp>
      <p:sp>
        <p:nvSpPr>
          <p:cNvPr id="40" name="Google Shape;40;p9"/>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aption">
  <p:cSld name="CAPTION_ONLY">
    <p:spTree>
      <p:nvGrpSpPr>
        <p:cNvPr id="41" name="Shape 41"/>
        <p:cNvGrpSpPr/>
        <p:nvPr/>
      </p:nvGrpSpPr>
      <p:grpSpPr>
        <a:xfrm>
          <a:off x="0" y="0"/>
          <a:ext cx="0" cy="0"/>
          <a:chOff x="0" y="0"/>
          <a:chExt cx="0" cy="0"/>
        </a:xfrm>
      </p:grpSpPr>
      <p:sp>
        <p:nvSpPr>
          <p:cNvPr id="42" name="Google Shape;42;p10"/>
          <p:cNvSpPr txBox="1"/>
          <p:nvPr>
            <p:ph idx="1" type="body"/>
          </p:nvPr>
        </p:nvSpPr>
        <p:spPr>
          <a:xfrm>
            <a:off x="311700" y="4230575"/>
            <a:ext cx="5998800" cy="605100"/>
          </a:xfrm>
          <a:prstGeom prst="rect">
            <a:avLst/>
          </a:prstGeom>
        </p:spPr>
        <p:txBody>
          <a:bodyPr anchorCtr="0" anchor="ctr" bIns="91425" lIns="91425" spcFirstLastPara="1" rIns="91425" wrap="square" tIns="91425">
            <a:normAutofit/>
          </a:bodyPr>
          <a:lstStyle>
            <a:lvl1pPr indent="-228600" lvl="0" marL="457200">
              <a:lnSpc>
                <a:spcPct val="100000"/>
              </a:lnSpc>
              <a:spcBef>
                <a:spcPts val="0"/>
              </a:spcBef>
              <a:spcAft>
                <a:spcPts val="0"/>
              </a:spcAft>
              <a:buSzPts val="1800"/>
              <a:buNone/>
              <a:defRPr/>
            </a:lvl1pPr>
          </a:lstStyle>
          <a:p/>
        </p:txBody>
      </p:sp>
      <p:sp>
        <p:nvSpPr>
          <p:cNvPr id="43" name="Google Shape;43;p10"/>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ig number">
  <p:cSld name="BIG_NUMBER">
    <p:spTree>
      <p:nvGrpSpPr>
        <p:cNvPr id="44" name="Shape 44"/>
        <p:cNvGrpSpPr/>
        <p:nvPr/>
      </p:nvGrpSpPr>
      <p:grpSpPr>
        <a:xfrm>
          <a:off x="0" y="0"/>
          <a:ext cx="0" cy="0"/>
          <a:chOff x="0" y="0"/>
          <a:chExt cx="0" cy="0"/>
        </a:xfrm>
      </p:grpSpPr>
      <p:sp>
        <p:nvSpPr>
          <p:cNvPr id="45" name="Google Shape;45;p11"/>
          <p:cNvSpPr txBox="1"/>
          <p:nvPr>
            <p:ph hasCustomPrompt="1" type="title"/>
          </p:nvPr>
        </p:nvSpPr>
        <p:spPr>
          <a:xfrm>
            <a:off x="311700" y="1106125"/>
            <a:ext cx="8520600" cy="1963500"/>
          </a:xfrm>
          <a:prstGeom prst="rect">
            <a:avLst/>
          </a:prstGeom>
        </p:spPr>
        <p:txBody>
          <a:bodyPr anchorCtr="0" anchor="b" bIns="91425" lIns="91425" spcFirstLastPara="1" rIns="91425" wrap="square" tIns="91425">
            <a:normAutofit/>
          </a:bodyPr>
          <a:lstStyle>
            <a:lvl1pPr lvl="0" algn="ctr">
              <a:spcBef>
                <a:spcPts val="0"/>
              </a:spcBef>
              <a:spcAft>
                <a:spcPts val="0"/>
              </a:spcAft>
              <a:buSzPts val="12000"/>
              <a:buNone/>
              <a:defRPr sz="12000"/>
            </a:lvl1pPr>
            <a:lvl2pPr lvl="1" algn="ctr">
              <a:spcBef>
                <a:spcPts val="0"/>
              </a:spcBef>
              <a:spcAft>
                <a:spcPts val="0"/>
              </a:spcAft>
              <a:buSzPts val="12000"/>
              <a:buNone/>
              <a:defRPr sz="12000"/>
            </a:lvl2pPr>
            <a:lvl3pPr lvl="2" algn="ctr">
              <a:spcBef>
                <a:spcPts val="0"/>
              </a:spcBef>
              <a:spcAft>
                <a:spcPts val="0"/>
              </a:spcAft>
              <a:buSzPts val="12000"/>
              <a:buNone/>
              <a:defRPr sz="12000"/>
            </a:lvl3pPr>
            <a:lvl4pPr lvl="3" algn="ctr">
              <a:spcBef>
                <a:spcPts val="0"/>
              </a:spcBef>
              <a:spcAft>
                <a:spcPts val="0"/>
              </a:spcAft>
              <a:buSzPts val="12000"/>
              <a:buNone/>
              <a:defRPr sz="12000"/>
            </a:lvl4pPr>
            <a:lvl5pPr lvl="4" algn="ctr">
              <a:spcBef>
                <a:spcPts val="0"/>
              </a:spcBef>
              <a:spcAft>
                <a:spcPts val="0"/>
              </a:spcAft>
              <a:buSzPts val="12000"/>
              <a:buNone/>
              <a:defRPr sz="12000"/>
            </a:lvl5pPr>
            <a:lvl6pPr lvl="5" algn="ctr">
              <a:spcBef>
                <a:spcPts val="0"/>
              </a:spcBef>
              <a:spcAft>
                <a:spcPts val="0"/>
              </a:spcAft>
              <a:buSzPts val="12000"/>
              <a:buNone/>
              <a:defRPr sz="12000"/>
            </a:lvl6pPr>
            <a:lvl7pPr lvl="6" algn="ctr">
              <a:spcBef>
                <a:spcPts val="0"/>
              </a:spcBef>
              <a:spcAft>
                <a:spcPts val="0"/>
              </a:spcAft>
              <a:buSzPts val="12000"/>
              <a:buNone/>
              <a:defRPr sz="12000"/>
            </a:lvl7pPr>
            <a:lvl8pPr lvl="7" algn="ctr">
              <a:spcBef>
                <a:spcPts val="0"/>
              </a:spcBef>
              <a:spcAft>
                <a:spcPts val="0"/>
              </a:spcAft>
              <a:buSzPts val="12000"/>
              <a:buNone/>
              <a:defRPr sz="12000"/>
            </a:lvl8pPr>
            <a:lvl9pPr lvl="8" algn="ctr">
              <a:spcBef>
                <a:spcPts val="0"/>
              </a:spcBef>
              <a:spcAft>
                <a:spcPts val="0"/>
              </a:spcAft>
              <a:buSzPts val="12000"/>
              <a:buNone/>
              <a:defRPr sz="12000"/>
            </a:lvl9pPr>
          </a:lstStyle>
          <a:p>
            <a:r>
              <a:t>xx%</a:t>
            </a:r>
          </a:p>
        </p:txBody>
      </p:sp>
      <p:sp>
        <p:nvSpPr>
          <p:cNvPr id="46" name="Google Shape;46;p11"/>
          <p:cNvSpPr txBox="1"/>
          <p:nvPr>
            <p:ph idx="1" type="body"/>
          </p:nvPr>
        </p:nvSpPr>
        <p:spPr>
          <a:xfrm>
            <a:off x="311700" y="3152225"/>
            <a:ext cx="8520600" cy="1300800"/>
          </a:xfrm>
          <a:prstGeom prst="rect">
            <a:avLst/>
          </a:prstGeom>
        </p:spPr>
        <p:txBody>
          <a:bodyPr anchorCtr="0" anchor="t" bIns="91425" lIns="91425" spcFirstLastPara="1" rIns="91425" wrap="square" tIns="91425">
            <a:normAutofit/>
          </a:bodyPr>
          <a:lstStyle>
            <a:lvl1pPr indent="-342900" lvl="0" marL="457200" algn="ctr">
              <a:spcBef>
                <a:spcPts val="0"/>
              </a:spcBef>
              <a:spcAft>
                <a:spcPts val="0"/>
              </a:spcAft>
              <a:buSzPts val="1800"/>
              <a:buChar char="●"/>
              <a:defRPr/>
            </a:lvl1pPr>
            <a:lvl2pPr indent="-317500" lvl="1" marL="914400" algn="ctr">
              <a:spcBef>
                <a:spcPts val="0"/>
              </a:spcBef>
              <a:spcAft>
                <a:spcPts val="0"/>
              </a:spcAft>
              <a:buSzPts val="1400"/>
              <a:buChar char="○"/>
              <a:defRPr/>
            </a:lvl2pPr>
            <a:lvl3pPr indent="-317500" lvl="2" marL="1371600" algn="ctr">
              <a:spcBef>
                <a:spcPts val="0"/>
              </a:spcBef>
              <a:spcAft>
                <a:spcPts val="0"/>
              </a:spcAft>
              <a:buSzPts val="1400"/>
              <a:buChar char="■"/>
              <a:defRPr/>
            </a:lvl3pPr>
            <a:lvl4pPr indent="-317500" lvl="3" marL="1828800" algn="ctr">
              <a:spcBef>
                <a:spcPts val="0"/>
              </a:spcBef>
              <a:spcAft>
                <a:spcPts val="0"/>
              </a:spcAft>
              <a:buSzPts val="1400"/>
              <a:buChar char="●"/>
              <a:defRPr/>
            </a:lvl4pPr>
            <a:lvl5pPr indent="-317500" lvl="4" marL="2286000" algn="ctr">
              <a:spcBef>
                <a:spcPts val="0"/>
              </a:spcBef>
              <a:spcAft>
                <a:spcPts val="0"/>
              </a:spcAft>
              <a:buSzPts val="1400"/>
              <a:buChar char="○"/>
              <a:defRPr/>
            </a:lvl5pPr>
            <a:lvl6pPr indent="-317500" lvl="5" marL="2743200" algn="ctr">
              <a:spcBef>
                <a:spcPts val="0"/>
              </a:spcBef>
              <a:spcAft>
                <a:spcPts val="0"/>
              </a:spcAft>
              <a:buSzPts val="1400"/>
              <a:buChar char="■"/>
              <a:defRPr/>
            </a:lvl6pPr>
            <a:lvl7pPr indent="-317500" lvl="6" marL="3200400" algn="ctr">
              <a:spcBef>
                <a:spcPts val="0"/>
              </a:spcBef>
              <a:spcAft>
                <a:spcPts val="0"/>
              </a:spcAft>
              <a:buSzPts val="1400"/>
              <a:buChar char="●"/>
              <a:defRPr/>
            </a:lvl7pPr>
            <a:lvl8pPr indent="-317500" lvl="7" marL="3657600" algn="ctr">
              <a:spcBef>
                <a:spcPts val="0"/>
              </a:spcBef>
              <a:spcAft>
                <a:spcPts val="0"/>
              </a:spcAft>
              <a:buSzPts val="1400"/>
              <a:buChar char="○"/>
              <a:defRPr/>
            </a:lvl8pPr>
            <a:lvl9pPr indent="-317500" lvl="8" marL="4114800" algn="ctr">
              <a:spcBef>
                <a:spcPts val="0"/>
              </a:spcBef>
              <a:spcAft>
                <a:spcPts val="0"/>
              </a:spcAft>
              <a:buSzPts val="1400"/>
              <a:buChar char="■"/>
              <a:defRPr/>
            </a:lvl9pPr>
          </a:lstStyle>
          <a:p/>
        </p:txBody>
      </p:sp>
      <p:sp>
        <p:nvSpPr>
          <p:cNvPr id="47" name="Google Shape;47;p11"/>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type="blank">
  <p:cSld name="BLANK">
    <p:spTree>
      <p:nvGrpSpPr>
        <p:cNvPr id="48" name="Shape 48"/>
        <p:cNvGrpSpPr/>
        <p:nvPr/>
      </p:nvGrpSpPr>
      <p:grpSpPr>
        <a:xfrm>
          <a:off x="0" y="0"/>
          <a:ext cx="0" cy="0"/>
          <a:chOff x="0" y="0"/>
          <a:chExt cx="0" cy="0"/>
        </a:xfrm>
      </p:grpSpPr>
      <p:sp>
        <p:nvSpPr>
          <p:cNvPr id="49" name="Google Shape;49;p12"/>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ustom title slide" type="title">
  <p:cSld name="TITLE">
    <p:bg>
      <p:bgPr>
        <a:solidFill>
          <a:schemeClr val="accent1"/>
        </a:solidFill>
      </p:bgPr>
    </p:bg>
    <p:spTree>
      <p:nvGrpSpPr>
        <p:cNvPr id="54" name="Shape 54"/>
        <p:cNvGrpSpPr/>
        <p:nvPr/>
      </p:nvGrpSpPr>
      <p:grpSpPr>
        <a:xfrm>
          <a:off x="0" y="0"/>
          <a:ext cx="0" cy="0"/>
          <a:chOff x="0" y="0"/>
          <a:chExt cx="0" cy="0"/>
        </a:xfrm>
      </p:grpSpPr>
      <p:sp>
        <p:nvSpPr>
          <p:cNvPr id="55" name="Google Shape;55;p14"/>
          <p:cNvSpPr/>
          <p:nvPr>
            <p:ph idx="2" type="pic"/>
          </p:nvPr>
        </p:nvSpPr>
        <p:spPr>
          <a:xfrm>
            <a:off x="5640475" y="209200"/>
            <a:ext cx="3308100" cy="4725300"/>
          </a:xfrm>
          <a:prstGeom prst="rect">
            <a:avLst/>
          </a:prstGeom>
          <a:noFill/>
          <a:ln cap="flat" cmpd="sng" w="19050">
            <a:solidFill>
              <a:schemeClr val="dk2"/>
            </a:solidFill>
            <a:prstDash val="solid"/>
            <a:round/>
            <a:headEnd len="sm" w="sm" type="none"/>
            <a:tailEnd len="sm" w="sm" type="none"/>
          </a:ln>
        </p:spPr>
      </p:sp>
      <p:sp>
        <p:nvSpPr>
          <p:cNvPr id="56" name="Google Shape;56;p14"/>
          <p:cNvSpPr txBox="1"/>
          <p:nvPr>
            <p:ph idx="1" type="subTitle"/>
          </p:nvPr>
        </p:nvSpPr>
        <p:spPr>
          <a:xfrm>
            <a:off x="85725" y="3814125"/>
            <a:ext cx="6422100" cy="632100"/>
          </a:xfrm>
          <a:prstGeom prst="rect">
            <a:avLst/>
          </a:prstGeom>
        </p:spPr>
        <p:txBody>
          <a:bodyPr anchorCtr="0" anchor="t" bIns="91425" lIns="91425" spcFirstLastPara="1" rIns="91425" wrap="square" tIns="91425">
            <a:noAutofit/>
          </a:bodyPr>
          <a:lstStyle>
            <a:lvl1pPr lvl="0">
              <a:spcBef>
                <a:spcPts val="0"/>
              </a:spcBef>
              <a:spcAft>
                <a:spcPts val="0"/>
              </a:spcAft>
              <a:buSzPts val="3600"/>
              <a:buFont typeface="Covered By Your Grace"/>
              <a:buNone/>
              <a:defRPr sz="36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57" name="Google Shape;57;p14"/>
          <p:cNvSpPr txBox="1"/>
          <p:nvPr>
            <p:ph idx="3" type="body"/>
          </p:nvPr>
        </p:nvSpPr>
        <p:spPr>
          <a:xfrm>
            <a:off x="165800" y="4845125"/>
            <a:ext cx="1248300" cy="157800"/>
          </a:xfrm>
          <a:prstGeom prst="rect">
            <a:avLst/>
          </a:prstGeom>
          <a:ln cap="flat" cmpd="sng" w="9525">
            <a:solidFill>
              <a:schemeClr val="dk2"/>
            </a:solidFill>
            <a:prstDash val="solid"/>
            <a:round/>
            <a:headEnd len="sm" w="sm" type="none"/>
            <a:tailEnd len="sm" w="sm" type="none"/>
          </a:ln>
        </p:spPr>
        <p:txBody>
          <a:bodyPr anchorCtr="0" anchor="t" bIns="0" lIns="18275" spcFirstLastPara="1" rIns="18275" wrap="square" tIns="18275">
            <a:noAutofit/>
          </a:bodyPr>
          <a:lstStyle>
            <a:lvl1pPr indent="-279400" lvl="0" marL="457200">
              <a:spcBef>
                <a:spcPts val="0"/>
              </a:spcBef>
              <a:spcAft>
                <a:spcPts val="0"/>
              </a:spcAft>
              <a:buSzPts val="800"/>
              <a:buFont typeface="Rubik"/>
              <a:buChar char="●"/>
              <a:defRPr sz="800"/>
            </a:lvl1pPr>
            <a:lvl2pPr indent="-279400" lvl="1" marL="914400">
              <a:spcBef>
                <a:spcPts val="0"/>
              </a:spcBef>
              <a:spcAft>
                <a:spcPts val="0"/>
              </a:spcAft>
              <a:buSzPts val="800"/>
              <a:buFont typeface="Rubik"/>
              <a:buChar char="○"/>
              <a:defRPr sz="800"/>
            </a:lvl2pPr>
            <a:lvl3pPr indent="-279400" lvl="2" marL="1371600">
              <a:spcBef>
                <a:spcPts val="0"/>
              </a:spcBef>
              <a:spcAft>
                <a:spcPts val="0"/>
              </a:spcAft>
              <a:buSzPts val="800"/>
              <a:buFont typeface="Rubik"/>
              <a:buChar char="■"/>
              <a:defRPr sz="800"/>
            </a:lvl3pPr>
            <a:lvl4pPr indent="-279400" lvl="3" marL="1828800">
              <a:spcBef>
                <a:spcPts val="0"/>
              </a:spcBef>
              <a:spcAft>
                <a:spcPts val="0"/>
              </a:spcAft>
              <a:buSzPts val="800"/>
              <a:buFont typeface="Rubik"/>
              <a:buChar char="●"/>
              <a:defRPr sz="800"/>
            </a:lvl4pPr>
            <a:lvl5pPr indent="-279400" lvl="4" marL="2286000">
              <a:spcBef>
                <a:spcPts val="0"/>
              </a:spcBef>
              <a:spcAft>
                <a:spcPts val="0"/>
              </a:spcAft>
              <a:buSzPts val="800"/>
              <a:buFont typeface="Rubik"/>
              <a:buChar char="○"/>
              <a:defRPr sz="800"/>
            </a:lvl5pPr>
            <a:lvl6pPr indent="-279400" lvl="5" marL="2743200">
              <a:spcBef>
                <a:spcPts val="0"/>
              </a:spcBef>
              <a:spcAft>
                <a:spcPts val="0"/>
              </a:spcAft>
              <a:buSzPts val="800"/>
              <a:buFont typeface="Rubik"/>
              <a:buChar char="■"/>
              <a:defRPr sz="800"/>
            </a:lvl6pPr>
            <a:lvl7pPr indent="-279400" lvl="6" marL="3200400">
              <a:spcBef>
                <a:spcPts val="0"/>
              </a:spcBef>
              <a:spcAft>
                <a:spcPts val="0"/>
              </a:spcAft>
              <a:buSzPts val="800"/>
              <a:buFont typeface="Rubik"/>
              <a:buChar char="●"/>
              <a:defRPr sz="800"/>
            </a:lvl7pPr>
            <a:lvl8pPr indent="-279400" lvl="7" marL="3657600">
              <a:spcBef>
                <a:spcPts val="0"/>
              </a:spcBef>
              <a:spcAft>
                <a:spcPts val="0"/>
              </a:spcAft>
              <a:buSzPts val="800"/>
              <a:buFont typeface="Rubik"/>
              <a:buChar char="○"/>
              <a:defRPr sz="800"/>
            </a:lvl8pPr>
            <a:lvl9pPr indent="-279400" lvl="8" marL="4114800">
              <a:spcBef>
                <a:spcPts val="0"/>
              </a:spcBef>
              <a:spcAft>
                <a:spcPts val="0"/>
              </a:spcAft>
              <a:buSzPts val="800"/>
              <a:buFont typeface="Rubik"/>
              <a:buChar char="■"/>
              <a:defRPr sz="800"/>
            </a:lvl9pPr>
          </a:lstStyle>
          <a:p/>
        </p:txBody>
      </p:sp>
      <p:sp>
        <p:nvSpPr>
          <p:cNvPr id="58" name="Google Shape;58;p14"/>
          <p:cNvSpPr txBox="1"/>
          <p:nvPr>
            <p:ph idx="4" type="body"/>
          </p:nvPr>
        </p:nvSpPr>
        <p:spPr>
          <a:xfrm>
            <a:off x="2281250" y="4845150"/>
            <a:ext cx="1802700" cy="157800"/>
          </a:xfrm>
          <a:prstGeom prst="rect">
            <a:avLst/>
          </a:prstGeom>
          <a:ln cap="flat" cmpd="sng" w="9525">
            <a:solidFill>
              <a:schemeClr val="dk2"/>
            </a:solidFill>
            <a:prstDash val="solid"/>
            <a:round/>
            <a:headEnd len="sm" w="sm" type="none"/>
            <a:tailEnd len="sm" w="sm" type="none"/>
          </a:ln>
        </p:spPr>
        <p:txBody>
          <a:bodyPr anchorCtr="0" anchor="t" bIns="0" lIns="18275" spcFirstLastPara="1" rIns="18275" wrap="square" tIns="18275">
            <a:noAutofit/>
          </a:bodyPr>
          <a:lstStyle>
            <a:lvl1pPr indent="-279400" lvl="0" marL="457200">
              <a:spcBef>
                <a:spcPts val="0"/>
              </a:spcBef>
              <a:spcAft>
                <a:spcPts val="0"/>
              </a:spcAft>
              <a:buSzPts val="800"/>
              <a:buFont typeface="Rubik"/>
              <a:buChar char="●"/>
              <a:defRPr sz="800"/>
            </a:lvl1pPr>
            <a:lvl2pPr indent="-279400" lvl="1" marL="914400">
              <a:spcBef>
                <a:spcPts val="0"/>
              </a:spcBef>
              <a:spcAft>
                <a:spcPts val="0"/>
              </a:spcAft>
              <a:buSzPts val="800"/>
              <a:buFont typeface="Rubik"/>
              <a:buChar char="○"/>
              <a:defRPr sz="800"/>
            </a:lvl2pPr>
            <a:lvl3pPr indent="-279400" lvl="2" marL="1371600">
              <a:spcBef>
                <a:spcPts val="0"/>
              </a:spcBef>
              <a:spcAft>
                <a:spcPts val="0"/>
              </a:spcAft>
              <a:buSzPts val="800"/>
              <a:buFont typeface="Rubik"/>
              <a:buChar char="■"/>
              <a:defRPr sz="800"/>
            </a:lvl3pPr>
            <a:lvl4pPr indent="-279400" lvl="3" marL="1828800">
              <a:spcBef>
                <a:spcPts val="0"/>
              </a:spcBef>
              <a:spcAft>
                <a:spcPts val="0"/>
              </a:spcAft>
              <a:buSzPts val="800"/>
              <a:buFont typeface="Rubik"/>
              <a:buChar char="●"/>
              <a:defRPr sz="800"/>
            </a:lvl4pPr>
            <a:lvl5pPr indent="-279400" lvl="4" marL="2286000">
              <a:spcBef>
                <a:spcPts val="0"/>
              </a:spcBef>
              <a:spcAft>
                <a:spcPts val="0"/>
              </a:spcAft>
              <a:buSzPts val="800"/>
              <a:buFont typeface="Rubik"/>
              <a:buChar char="○"/>
              <a:defRPr sz="800"/>
            </a:lvl5pPr>
            <a:lvl6pPr indent="-279400" lvl="5" marL="2743200">
              <a:spcBef>
                <a:spcPts val="0"/>
              </a:spcBef>
              <a:spcAft>
                <a:spcPts val="0"/>
              </a:spcAft>
              <a:buSzPts val="800"/>
              <a:buFont typeface="Rubik"/>
              <a:buChar char="■"/>
              <a:defRPr sz="800"/>
            </a:lvl6pPr>
            <a:lvl7pPr indent="-279400" lvl="6" marL="3200400">
              <a:spcBef>
                <a:spcPts val="0"/>
              </a:spcBef>
              <a:spcAft>
                <a:spcPts val="0"/>
              </a:spcAft>
              <a:buSzPts val="800"/>
              <a:buFont typeface="Rubik"/>
              <a:buChar char="●"/>
              <a:defRPr sz="800"/>
            </a:lvl7pPr>
            <a:lvl8pPr indent="-279400" lvl="7" marL="3657600">
              <a:spcBef>
                <a:spcPts val="0"/>
              </a:spcBef>
              <a:spcAft>
                <a:spcPts val="0"/>
              </a:spcAft>
              <a:buSzPts val="800"/>
              <a:buFont typeface="Rubik"/>
              <a:buChar char="○"/>
              <a:defRPr sz="800"/>
            </a:lvl8pPr>
            <a:lvl9pPr indent="-279400" lvl="8" marL="4114800">
              <a:spcBef>
                <a:spcPts val="0"/>
              </a:spcBef>
              <a:spcAft>
                <a:spcPts val="0"/>
              </a:spcAft>
              <a:buSzPts val="800"/>
              <a:buFont typeface="Rubik"/>
              <a:buChar char="■"/>
              <a:defRPr sz="800"/>
            </a:lvl9pPr>
          </a:lstStyle>
          <a:p/>
        </p:txBody>
      </p:sp>
      <p:sp>
        <p:nvSpPr>
          <p:cNvPr id="59" name="Google Shape;59;p14"/>
          <p:cNvSpPr txBox="1"/>
          <p:nvPr>
            <p:ph type="title"/>
          </p:nvPr>
        </p:nvSpPr>
        <p:spPr>
          <a:xfrm>
            <a:off x="85725" y="103525"/>
            <a:ext cx="5280300" cy="3710700"/>
          </a:xfrm>
          <a:prstGeom prst="rect">
            <a:avLst/>
          </a:prstGeom>
        </p:spPr>
        <p:txBody>
          <a:bodyPr anchorCtr="0" anchor="t" bIns="91425" lIns="91425" spcFirstLastPara="1" rIns="91425" wrap="square" tIns="91425">
            <a:noAutofit/>
          </a:bodyPr>
          <a:lstStyle>
            <a:lvl1pPr lvl="0">
              <a:spcBef>
                <a:spcPts val="0"/>
              </a:spcBef>
              <a:spcAft>
                <a:spcPts val="0"/>
              </a:spcAft>
              <a:buSzPts val="8000"/>
              <a:buNone/>
              <a:defRPr sz="8000"/>
            </a:lvl1pPr>
            <a:lvl2pPr lvl="1">
              <a:spcBef>
                <a:spcPts val="0"/>
              </a:spcBef>
              <a:spcAft>
                <a:spcPts val="0"/>
              </a:spcAft>
              <a:buSzPts val="8000"/>
              <a:buNone/>
              <a:defRPr sz="8000"/>
            </a:lvl2pPr>
            <a:lvl3pPr lvl="2">
              <a:spcBef>
                <a:spcPts val="0"/>
              </a:spcBef>
              <a:spcAft>
                <a:spcPts val="0"/>
              </a:spcAft>
              <a:buSzPts val="8000"/>
              <a:buNone/>
              <a:defRPr sz="8000"/>
            </a:lvl3pPr>
            <a:lvl4pPr lvl="3">
              <a:spcBef>
                <a:spcPts val="0"/>
              </a:spcBef>
              <a:spcAft>
                <a:spcPts val="0"/>
              </a:spcAft>
              <a:buSzPts val="8000"/>
              <a:buNone/>
              <a:defRPr sz="8000"/>
            </a:lvl4pPr>
            <a:lvl5pPr lvl="4">
              <a:spcBef>
                <a:spcPts val="0"/>
              </a:spcBef>
              <a:spcAft>
                <a:spcPts val="0"/>
              </a:spcAft>
              <a:buSzPts val="8000"/>
              <a:buNone/>
              <a:defRPr sz="8000"/>
            </a:lvl5pPr>
            <a:lvl6pPr lvl="5">
              <a:spcBef>
                <a:spcPts val="0"/>
              </a:spcBef>
              <a:spcAft>
                <a:spcPts val="0"/>
              </a:spcAft>
              <a:buSzPts val="8000"/>
              <a:buNone/>
              <a:defRPr sz="8000"/>
            </a:lvl6pPr>
            <a:lvl7pPr lvl="6">
              <a:spcBef>
                <a:spcPts val="0"/>
              </a:spcBef>
              <a:spcAft>
                <a:spcPts val="0"/>
              </a:spcAft>
              <a:buSzPts val="8000"/>
              <a:buNone/>
              <a:defRPr sz="8000"/>
            </a:lvl7pPr>
            <a:lvl8pPr lvl="7">
              <a:spcBef>
                <a:spcPts val="0"/>
              </a:spcBef>
              <a:spcAft>
                <a:spcPts val="0"/>
              </a:spcAft>
              <a:buSzPts val="8000"/>
              <a:buNone/>
              <a:defRPr sz="8000"/>
            </a:lvl8pPr>
            <a:lvl9pPr lvl="8">
              <a:spcBef>
                <a:spcPts val="0"/>
              </a:spcBef>
              <a:spcAft>
                <a:spcPts val="0"/>
              </a:spcAft>
              <a:buSzPts val="8000"/>
              <a:buNone/>
              <a:defRPr sz="8000"/>
            </a:lvl9pPr>
          </a:lstStyle>
          <a:p/>
        </p:txBody>
      </p:sp>
    </p:spTree>
  </p:cSld>
  <p:clrMapOvr>
    <a:masterClrMapping/>
  </p:clrMapOvr>
  <p:extLst>
    <p:ext uri="{DCECCB84-F9BA-43D5-87BE-67443E8EF086}">
      <p15:sldGuideLst>
        <p15:guide id="1" orient="horz" pos="3151">
          <p15:clr>
            <a:srgbClr val="E46962"/>
          </p15:clr>
        </p15:guide>
        <p15:guide id="2" pos="1437">
          <p15:clr>
            <a:srgbClr val="E46962"/>
          </p15:clr>
        </p15:guide>
        <p15:guide id="3" pos="104">
          <p15:clr>
            <a:srgbClr val="E46962"/>
          </p15:clr>
        </p15:guide>
      </p15:sldGuideLst>
    </p:ext>
  </p:extLst>
</p:sldLayout>
</file>

<file path=ppt/slideLayouts/slideLayout1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header" type="secHead">
  <p:cSld name="SECTION_HEADER">
    <p:bg>
      <p:bgPr>
        <a:solidFill>
          <a:schemeClr val="accent2"/>
        </a:solidFill>
      </p:bgPr>
    </p:bg>
    <p:spTree>
      <p:nvGrpSpPr>
        <p:cNvPr id="60" name="Shape 60"/>
        <p:cNvGrpSpPr/>
        <p:nvPr/>
      </p:nvGrpSpPr>
      <p:grpSpPr>
        <a:xfrm>
          <a:off x="0" y="0"/>
          <a:ext cx="0" cy="0"/>
          <a:chOff x="0" y="0"/>
          <a:chExt cx="0" cy="0"/>
        </a:xfrm>
      </p:grpSpPr>
      <p:sp>
        <p:nvSpPr>
          <p:cNvPr id="61" name="Google Shape;61;p15"/>
          <p:cNvSpPr/>
          <p:nvPr/>
        </p:nvSpPr>
        <p:spPr>
          <a:xfrm>
            <a:off x="240000" y="303450"/>
            <a:ext cx="308700" cy="4536600"/>
          </a:xfrm>
          <a:prstGeom prst="leftBracket">
            <a:avLst>
              <a:gd fmla="val 8333" name="adj"/>
            </a:avLst>
          </a:prstGeom>
          <a:noFill/>
          <a:ln cap="flat" cmpd="sng" w="28575">
            <a:solidFill>
              <a:schemeClr val="accent6"/>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latin typeface="Roboto Serif"/>
              <a:ea typeface="Roboto Serif"/>
              <a:cs typeface="Roboto Serif"/>
              <a:sym typeface="Roboto Serif"/>
            </a:endParaRPr>
          </a:p>
        </p:txBody>
      </p:sp>
      <p:sp>
        <p:nvSpPr>
          <p:cNvPr id="62" name="Google Shape;62;p15"/>
          <p:cNvSpPr/>
          <p:nvPr/>
        </p:nvSpPr>
        <p:spPr>
          <a:xfrm rot="10800000">
            <a:off x="8626600" y="303450"/>
            <a:ext cx="308700" cy="4536600"/>
          </a:xfrm>
          <a:prstGeom prst="leftBracket">
            <a:avLst>
              <a:gd fmla="val 8333" name="adj"/>
            </a:avLst>
          </a:prstGeom>
          <a:noFill/>
          <a:ln cap="flat" cmpd="sng" w="28575">
            <a:solidFill>
              <a:schemeClr val="accent6"/>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latin typeface="Roboto Serif"/>
              <a:ea typeface="Roboto Serif"/>
              <a:cs typeface="Roboto Serif"/>
              <a:sym typeface="Roboto Serif"/>
            </a:endParaRPr>
          </a:p>
        </p:txBody>
      </p:sp>
      <p:sp>
        <p:nvSpPr>
          <p:cNvPr id="63" name="Google Shape;63;p15"/>
          <p:cNvSpPr txBox="1"/>
          <p:nvPr>
            <p:ph type="title"/>
          </p:nvPr>
        </p:nvSpPr>
        <p:spPr>
          <a:xfrm>
            <a:off x="618600" y="694800"/>
            <a:ext cx="7906800" cy="3753900"/>
          </a:xfrm>
          <a:prstGeom prst="rect">
            <a:avLst/>
          </a:prstGeom>
        </p:spPr>
        <p:txBody>
          <a:bodyPr anchorCtr="0" anchor="t" bIns="91425" lIns="91425" spcFirstLastPara="1" rIns="91425" wrap="square" tIns="91425">
            <a:noAutofit/>
          </a:bodyPr>
          <a:lstStyle>
            <a:lvl1pPr lvl="0" algn="ctr">
              <a:lnSpc>
                <a:spcPct val="80000"/>
              </a:lnSpc>
              <a:spcBef>
                <a:spcPts val="0"/>
              </a:spcBef>
              <a:spcAft>
                <a:spcPts val="0"/>
              </a:spcAft>
              <a:buClr>
                <a:schemeClr val="accent6"/>
              </a:buClr>
              <a:buSzPts val="9600"/>
              <a:buNone/>
              <a:defRPr sz="9600">
                <a:solidFill>
                  <a:schemeClr val="accent6"/>
                </a:solidFil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Agenda / TOC" type="tx">
  <p:cSld name="TITLE_AND_BODY">
    <p:bg>
      <p:bgPr>
        <a:solidFill>
          <a:schemeClr val="accent5"/>
        </a:solidFill>
      </p:bgPr>
    </p:bg>
    <p:spTree>
      <p:nvGrpSpPr>
        <p:cNvPr id="64" name="Shape 64"/>
        <p:cNvGrpSpPr/>
        <p:nvPr/>
      </p:nvGrpSpPr>
      <p:grpSpPr>
        <a:xfrm>
          <a:off x="0" y="0"/>
          <a:ext cx="0" cy="0"/>
          <a:chOff x="0" y="0"/>
          <a:chExt cx="0" cy="0"/>
        </a:xfrm>
      </p:grpSpPr>
      <p:sp>
        <p:nvSpPr>
          <p:cNvPr id="65" name="Google Shape;65;p16"/>
          <p:cNvSpPr txBox="1"/>
          <p:nvPr>
            <p:ph idx="12" type="sldNum"/>
          </p:nvPr>
        </p:nvSpPr>
        <p:spPr>
          <a:xfrm>
            <a:off x="8668550" y="4845125"/>
            <a:ext cx="309600" cy="157800"/>
          </a:xfrm>
          <a:prstGeom prst="rect">
            <a:avLst/>
          </a:prstGeom>
          <a:ln>
            <a:noFill/>
          </a:ln>
        </p:spPr>
        <p:txBody>
          <a:bodyPr anchorCtr="0" anchor="ctr" bIns="91425" lIns="91425" spcFirstLastPara="1" rIns="91425" wrap="square" tIns="91425">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
        <p:nvSpPr>
          <p:cNvPr id="66" name="Google Shape;66;p16"/>
          <p:cNvSpPr txBox="1"/>
          <p:nvPr>
            <p:ph idx="1" type="subTitle"/>
          </p:nvPr>
        </p:nvSpPr>
        <p:spPr>
          <a:xfrm>
            <a:off x="4083950" y="113500"/>
            <a:ext cx="709800" cy="3290700"/>
          </a:xfrm>
          <a:prstGeom prst="rect">
            <a:avLst/>
          </a:prstGeom>
        </p:spPr>
        <p:txBody>
          <a:bodyPr anchorCtr="0" anchor="t" bIns="91425" lIns="91425" spcFirstLastPara="1" rIns="91425" wrap="square" tIns="91425">
            <a:noAutofit/>
          </a:bodyPr>
          <a:lstStyle>
            <a:lvl1pPr lvl="0" algn="r">
              <a:spcBef>
                <a:spcPts val="0"/>
              </a:spcBef>
              <a:spcAft>
                <a:spcPts val="0"/>
              </a:spcAft>
              <a:buSzPts val="3000"/>
              <a:buFont typeface="Covered By Your Grace"/>
              <a:buNone/>
              <a:defRPr sz="3000"/>
            </a:lvl1pPr>
            <a:lvl2pPr lvl="1" algn="r">
              <a:spcBef>
                <a:spcPts val="0"/>
              </a:spcBef>
              <a:spcAft>
                <a:spcPts val="0"/>
              </a:spcAft>
              <a:buSzPts val="2900"/>
              <a:buFont typeface="Covered By Your Grace"/>
              <a:buNone/>
              <a:defRPr sz="2900"/>
            </a:lvl2pPr>
            <a:lvl3pPr lvl="2" algn="r">
              <a:spcBef>
                <a:spcPts val="0"/>
              </a:spcBef>
              <a:spcAft>
                <a:spcPts val="0"/>
              </a:spcAft>
              <a:buSzPts val="2900"/>
              <a:buFont typeface="Covered By Your Grace"/>
              <a:buNone/>
              <a:defRPr sz="2900"/>
            </a:lvl3pPr>
            <a:lvl4pPr lvl="3" algn="r">
              <a:spcBef>
                <a:spcPts val="0"/>
              </a:spcBef>
              <a:spcAft>
                <a:spcPts val="0"/>
              </a:spcAft>
              <a:buSzPts val="2900"/>
              <a:buFont typeface="Covered By Your Grace"/>
              <a:buNone/>
              <a:defRPr sz="2900"/>
            </a:lvl4pPr>
            <a:lvl5pPr lvl="4" algn="r">
              <a:spcBef>
                <a:spcPts val="0"/>
              </a:spcBef>
              <a:spcAft>
                <a:spcPts val="0"/>
              </a:spcAft>
              <a:buSzPts val="2900"/>
              <a:buFont typeface="Covered By Your Grace"/>
              <a:buNone/>
              <a:defRPr sz="2900"/>
            </a:lvl5pPr>
            <a:lvl6pPr lvl="5" algn="r">
              <a:spcBef>
                <a:spcPts val="0"/>
              </a:spcBef>
              <a:spcAft>
                <a:spcPts val="0"/>
              </a:spcAft>
              <a:buSzPts val="2900"/>
              <a:buFont typeface="Covered By Your Grace"/>
              <a:buNone/>
              <a:defRPr sz="2900"/>
            </a:lvl6pPr>
            <a:lvl7pPr lvl="6" algn="r">
              <a:spcBef>
                <a:spcPts val="0"/>
              </a:spcBef>
              <a:spcAft>
                <a:spcPts val="0"/>
              </a:spcAft>
              <a:buSzPts val="2900"/>
              <a:buFont typeface="Covered By Your Grace"/>
              <a:buNone/>
              <a:defRPr sz="2900"/>
            </a:lvl7pPr>
            <a:lvl8pPr lvl="7" algn="r">
              <a:spcBef>
                <a:spcPts val="0"/>
              </a:spcBef>
              <a:spcAft>
                <a:spcPts val="0"/>
              </a:spcAft>
              <a:buSzPts val="2900"/>
              <a:buFont typeface="Covered By Your Grace"/>
              <a:buNone/>
              <a:defRPr sz="2900"/>
            </a:lvl8pPr>
            <a:lvl9pPr lvl="8" algn="r">
              <a:spcBef>
                <a:spcPts val="0"/>
              </a:spcBef>
              <a:spcAft>
                <a:spcPts val="0"/>
              </a:spcAft>
              <a:buSzPts val="2900"/>
              <a:buFont typeface="Covered By Your Grace"/>
              <a:buNone/>
              <a:defRPr sz="2900"/>
            </a:lvl9pPr>
          </a:lstStyle>
          <a:p/>
        </p:txBody>
      </p:sp>
      <p:sp>
        <p:nvSpPr>
          <p:cNvPr id="67" name="Google Shape;67;p16"/>
          <p:cNvSpPr txBox="1"/>
          <p:nvPr>
            <p:ph type="title"/>
          </p:nvPr>
        </p:nvSpPr>
        <p:spPr>
          <a:xfrm>
            <a:off x="157654" y="116473"/>
            <a:ext cx="3874800" cy="3189300"/>
          </a:xfrm>
          <a:prstGeom prst="rect">
            <a:avLst/>
          </a:prstGeom>
        </p:spPr>
        <p:txBody>
          <a:bodyPr anchorCtr="0" anchor="t" bIns="91425" lIns="91425" spcFirstLastPara="1" rIns="91425" wrap="square" tIns="91425">
            <a:noAutofit/>
          </a:bodyPr>
          <a:lstStyle>
            <a:lvl1pPr lvl="0">
              <a:spcBef>
                <a:spcPts val="0"/>
              </a:spcBef>
              <a:spcAft>
                <a:spcPts val="0"/>
              </a:spcAft>
              <a:buSzPts val="4000"/>
              <a:buNone/>
              <a:defRPr/>
            </a:lvl1pPr>
            <a:lvl2pPr lvl="1">
              <a:spcBef>
                <a:spcPts val="0"/>
              </a:spcBef>
              <a:spcAft>
                <a:spcPts val="0"/>
              </a:spcAft>
              <a:buSzPts val="1400"/>
              <a:buFont typeface="Roboto Serif"/>
              <a:buNone/>
              <a:defRPr/>
            </a:lvl2pPr>
            <a:lvl3pPr lvl="2">
              <a:spcBef>
                <a:spcPts val="0"/>
              </a:spcBef>
              <a:spcAft>
                <a:spcPts val="0"/>
              </a:spcAft>
              <a:buSzPts val="1400"/>
              <a:buFont typeface="Roboto Serif"/>
              <a:buNone/>
              <a:defRPr/>
            </a:lvl3pPr>
            <a:lvl4pPr lvl="3">
              <a:spcBef>
                <a:spcPts val="0"/>
              </a:spcBef>
              <a:spcAft>
                <a:spcPts val="0"/>
              </a:spcAft>
              <a:buSzPts val="1400"/>
              <a:buFont typeface="Roboto Serif"/>
              <a:buNone/>
              <a:defRPr/>
            </a:lvl4pPr>
            <a:lvl5pPr lvl="4">
              <a:spcBef>
                <a:spcPts val="0"/>
              </a:spcBef>
              <a:spcAft>
                <a:spcPts val="0"/>
              </a:spcAft>
              <a:buSzPts val="1400"/>
              <a:buFont typeface="Roboto Serif"/>
              <a:buNone/>
              <a:defRPr/>
            </a:lvl5pPr>
            <a:lvl6pPr lvl="5">
              <a:spcBef>
                <a:spcPts val="0"/>
              </a:spcBef>
              <a:spcAft>
                <a:spcPts val="0"/>
              </a:spcAft>
              <a:buSzPts val="1400"/>
              <a:buFont typeface="Roboto Serif"/>
              <a:buNone/>
              <a:defRPr/>
            </a:lvl6pPr>
            <a:lvl7pPr lvl="6">
              <a:spcBef>
                <a:spcPts val="0"/>
              </a:spcBef>
              <a:spcAft>
                <a:spcPts val="0"/>
              </a:spcAft>
              <a:buSzPts val="1400"/>
              <a:buFont typeface="Roboto Serif"/>
              <a:buNone/>
              <a:defRPr/>
            </a:lvl7pPr>
            <a:lvl8pPr lvl="7">
              <a:spcBef>
                <a:spcPts val="0"/>
              </a:spcBef>
              <a:spcAft>
                <a:spcPts val="0"/>
              </a:spcAft>
              <a:buSzPts val="1400"/>
              <a:buFont typeface="Roboto Serif"/>
              <a:buNone/>
              <a:defRPr/>
            </a:lvl8pPr>
            <a:lvl9pPr lvl="8">
              <a:spcBef>
                <a:spcPts val="0"/>
              </a:spcBef>
              <a:spcAft>
                <a:spcPts val="0"/>
              </a:spcAft>
              <a:buSzPts val="1400"/>
              <a:buFont typeface="Roboto Serif"/>
              <a:buNone/>
              <a:defRPr/>
            </a:lvl9pPr>
          </a:lstStyle>
          <a:p/>
        </p:txBody>
      </p:sp>
      <p:sp>
        <p:nvSpPr>
          <p:cNvPr id="68" name="Google Shape;68;p16"/>
          <p:cNvSpPr txBox="1"/>
          <p:nvPr>
            <p:ph idx="2" type="title"/>
          </p:nvPr>
        </p:nvSpPr>
        <p:spPr>
          <a:xfrm>
            <a:off x="4947725" y="214975"/>
            <a:ext cx="3874800" cy="3189300"/>
          </a:xfrm>
          <a:prstGeom prst="rect">
            <a:avLst/>
          </a:prstGeom>
        </p:spPr>
        <p:txBody>
          <a:bodyPr anchorCtr="0" anchor="t" bIns="91425" lIns="91425" spcFirstLastPara="1" rIns="91425" wrap="square" tIns="91425">
            <a:noAutofit/>
          </a:bodyPr>
          <a:lstStyle>
            <a:lvl1pPr lvl="0">
              <a:spcBef>
                <a:spcPts val="0"/>
              </a:spcBef>
              <a:spcAft>
                <a:spcPts val="0"/>
              </a:spcAft>
              <a:buSzPts val="3000"/>
              <a:buNone/>
              <a:defRPr sz="3000"/>
            </a:lvl1pPr>
            <a:lvl2pPr lvl="1">
              <a:spcBef>
                <a:spcPts val="0"/>
              </a:spcBef>
              <a:spcAft>
                <a:spcPts val="0"/>
              </a:spcAft>
              <a:buSzPts val="3000"/>
              <a:buNone/>
              <a:defRPr sz="3000"/>
            </a:lvl2pPr>
            <a:lvl3pPr lvl="2">
              <a:spcBef>
                <a:spcPts val="0"/>
              </a:spcBef>
              <a:spcAft>
                <a:spcPts val="0"/>
              </a:spcAft>
              <a:buSzPts val="3000"/>
              <a:buNone/>
              <a:defRPr sz="3000"/>
            </a:lvl3pPr>
            <a:lvl4pPr lvl="3">
              <a:spcBef>
                <a:spcPts val="0"/>
              </a:spcBef>
              <a:spcAft>
                <a:spcPts val="0"/>
              </a:spcAft>
              <a:buSzPts val="3000"/>
              <a:buNone/>
              <a:defRPr sz="3000"/>
            </a:lvl4pPr>
            <a:lvl5pPr lvl="4">
              <a:spcBef>
                <a:spcPts val="0"/>
              </a:spcBef>
              <a:spcAft>
                <a:spcPts val="0"/>
              </a:spcAft>
              <a:buSzPts val="3000"/>
              <a:buNone/>
              <a:defRPr sz="3000"/>
            </a:lvl5pPr>
            <a:lvl6pPr lvl="5">
              <a:spcBef>
                <a:spcPts val="0"/>
              </a:spcBef>
              <a:spcAft>
                <a:spcPts val="0"/>
              </a:spcAft>
              <a:buSzPts val="3000"/>
              <a:buNone/>
              <a:defRPr sz="3000"/>
            </a:lvl6pPr>
            <a:lvl7pPr lvl="6">
              <a:spcBef>
                <a:spcPts val="0"/>
              </a:spcBef>
              <a:spcAft>
                <a:spcPts val="0"/>
              </a:spcAft>
              <a:buSzPts val="3000"/>
              <a:buNone/>
              <a:defRPr sz="3000"/>
            </a:lvl7pPr>
            <a:lvl8pPr lvl="7">
              <a:spcBef>
                <a:spcPts val="0"/>
              </a:spcBef>
              <a:spcAft>
                <a:spcPts val="0"/>
              </a:spcAft>
              <a:buSzPts val="3000"/>
              <a:buNone/>
              <a:defRPr sz="3000"/>
            </a:lvl8pPr>
            <a:lvl9pPr lvl="8">
              <a:spcBef>
                <a:spcPts val="0"/>
              </a:spcBef>
              <a:spcAft>
                <a:spcPts val="0"/>
              </a:spcAft>
              <a:buSzPts val="3000"/>
              <a:buNone/>
              <a:defRPr sz="3000"/>
            </a:lvl9pPr>
          </a:lstStyle>
          <a:p/>
        </p:txBody>
      </p:sp>
      <p:sp>
        <p:nvSpPr>
          <p:cNvPr id="69" name="Google Shape;69;p16"/>
          <p:cNvSpPr txBox="1"/>
          <p:nvPr>
            <p:ph idx="3" type="body"/>
          </p:nvPr>
        </p:nvSpPr>
        <p:spPr>
          <a:xfrm>
            <a:off x="165800" y="4845125"/>
            <a:ext cx="1248300" cy="157800"/>
          </a:xfrm>
          <a:prstGeom prst="rect">
            <a:avLst/>
          </a:prstGeom>
          <a:ln cap="flat" cmpd="sng" w="9525">
            <a:solidFill>
              <a:schemeClr val="dk2"/>
            </a:solidFill>
            <a:prstDash val="solid"/>
            <a:round/>
            <a:headEnd len="sm" w="sm" type="none"/>
            <a:tailEnd len="sm" w="sm" type="none"/>
          </a:ln>
        </p:spPr>
        <p:txBody>
          <a:bodyPr anchorCtr="0" anchor="t" bIns="0" lIns="18275" spcFirstLastPara="1" rIns="18275" wrap="square" tIns="18275">
            <a:noAutofit/>
          </a:bodyPr>
          <a:lstStyle>
            <a:lvl1pPr indent="-279400" lvl="0" marL="457200">
              <a:spcBef>
                <a:spcPts val="0"/>
              </a:spcBef>
              <a:spcAft>
                <a:spcPts val="0"/>
              </a:spcAft>
              <a:buSzPts val="800"/>
              <a:buFont typeface="Rubik"/>
              <a:buChar char="●"/>
              <a:defRPr sz="800"/>
            </a:lvl1pPr>
            <a:lvl2pPr indent="-279400" lvl="1" marL="914400">
              <a:spcBef>
                <a:spcPts val="0"/>
              </a:spcBef>
              <a:spcAft>
                <a:spcPts val="0"/>
              </a:spcAft>
              <a:buSzPts val="800"/>
              <a:buFont typeface="Rubik"/>
              <a:buChar char="○"/>
              <a:defRPr sz="800"/>
            </a:lvl2pPr>
            <a:lvl3pPr indent="-279400" lvl="2" marL="1371600">
              <a:spcBef>
                <a:spcPts val="0"/>
              </a:spcBef>
              <a:spcAft>
                <a:spcPts val="0"/>
              </a:spcAft>
              <a:buSzPts val="800"/>
              <a:buFont typeface="Rubik"/>
              <a:buChar char="■"/>
              <a:defRPr sz="800"/>
            </a:lvl3pPr>
            <a:lvl4pPr indent="-279400" lvl="3" marL="1828800">
              <a:spcBef>
                <a:spcPts val="0"/>
              </a:spcBef>
              <a:spcAft>
                <a:spcPts val="0"/>
              </a:spcAft>
              <a:buSzPts val="800"/>
              <a:buFont typeface="Rubik"/>
              <a:buChar char="●"/>
              <a:defRPr sz="800"/>
            </a:lvl4pPr>
            <a:lvl5pPr indent="-279400" lvl="4" marL="2286000">
              <a:spcBef>
                <a:spcPts val="0"/>
              </a:spcBef>
              <a:spcAft>
                <a:spcPts val="0"/>
              </a:spcAft>
              <a:buSzPts val="800"/>
              <a:buFont typeface="Rubik"/>
              <a:buChar char="○"/>
              <a:defRPr sz="800"/>
            </a:lvl5pPr>
            <a:lvl6pPr indent="-279400" lvl="5" marL="2743200">
              <a:spcBef>
                <a:spcPts val="0"/>
              </a:spcBef>
              <a:spcAft>
                <a:spcPts val="0"/>
              </a:spcAft>
              <a:buSzPts val="800"/>
              <a:buFont typeface="Rubik"/>
              <a:buChar char="■"/>
              <a:defRPr sz="800"/>
            </a:lvl6pPr>
            <a:lvl7pPr indent="-279400" lvl="6" marL="3200400">
              <a:spcBef>
                <a:spcPts val="0"/>
              </a:spcBef>
              <a:spcAft>
                <a:spcPts val="0"/>
              </a:spcAft>
              <a:buSzPts val="800"/>
              <a:buFont typeface="Rubik"/>
              <a:buChar char="●"/>
              <a:defRPr sz="800"/>
            </a:lvl7pPr>
            <a:lvl8pPr indent="-279400" lvl="7" marL="3657600">
              <a:spcBef>
                <a:spcPts val="0"/>
              </a:spcBef>
              <a:spcAft>
                <a:spcPts val="0"/>
              </a:spcAft>
              <a:buSzPts val="800"/>
              <a:buFont typeface="Rubik"/>
              <a:buChar char="○"/>
              <a:defRPr sz="800"/>
            </a:lvl8pPr>
            <a:lvl9pPr indent="-279400" lvl="8" marL="4114800">
              <a:spcBef>
                <a:spcPts val="0"/>
              </a:spcBef>
              <a:spcAft>
                <a:spcPts val="0"/>
              </a:spcAft>
              <a:buSzPts val="800"/>
              <a:buFont typeface="Rubik"/>
              <a:buChar char="■"/>
              <a:defRPr sz="800"/>
            </a:lvl9pPr>
          </a:lstStyle>
          <a:p/>
        </p:txBody>
      </p:sp>
      <p:sp>
        <p:nvSpPr>
          <p:cNvPr id="70" name="Google Shape;70;p16"/>
          <p:cNvSpPr txBox="1"/>
          <p:nvPr>
            <p:ph idx="4" type="body"/>
          </p:nvPr>
        </p:nvSpPr>
        <p:spPr>
          <a:xfrm>
            <a:off x="2281250" y="4845150"/>
            <a:ext cx="1802700" cy="157800"/>
          </a:xfrm>
          <a:prstGeom prst="rect">
            <a:avLst/>
          </a:prstGeom>
          <a:ln cap="flat" cmpd="sng" w="9525">
            <a:solidFill>
              <a:schemeClr val="dk2"/>
            </a:solidFill>
            <a:prstDash val="solid"/>
            <a:round/>
            <a:headEnd len="sm" w="sm" type="none"/>
            <a:tailEnd len="sm" w="sm" type="none"/>
          </a:ln>
        </p:spPr>
        <p:txBody>
          <a:bodyPr anchorCtr="0" anchor="t" bIns="0" lIns="18275" spcFirstLastPara="1" rIns="18275" wrap="square" tIns="18275">
            <a:noAutofit/>
          </a:bodyPr>
          <a:lstStyle>
            <a:lvl1pPr indent="-279400" lvl="0" marL="457200">
              <a:spcBef>
                <a:spcPts val="0"/>
              </a:spcBef>
              <a:spcAft>
                <a:spcPts val="0"/>
              </a:spcAft>
              <a:buSzPts val="800"/>
              <a:buFont typeface="Rubik"/>
              <a:buChar char="●"/>
              <a:defRPr sz="800"/>
            </a:lvl1pPr>
            <a:lvl2pPr indent="-279400" lvl="1" marL="914400">
              <a:spcBef>
                <a:spcPts val="0"/>
              </a:spcBef>
              <a:spcAft>
                <a:spcPts val="0"/>
              </a:spcAft>
              <a:buSzPts val="800"/>
              <a:buFont typeface="Rubik"/>
              <a:buChar char="○"/>
              <a:defRPr sz="800"/>
            </a:lvl2pPr>
            <a:lvl3pPr indent="-279400" lvl="2" marL="1371600">
              <a:spcBef>
                <a:spcPts val="0"/>
              </a:spcBef>
              <a:spcAft>
                <a:spcPts val="0"/>
              </a:spcAft>
              <a:buSzPts val="800"/>
              <a:buFont typeface="Rubik"/>
              <a:buChar char="■"/>
              <a:defRPr sz="800"/>
            </a:lvl3pPr>
            <a:lvl4pPr indent="-279400" lvl="3" marL="1828800">
              <a:spcBef>
                <a:spcPts val="0"/>
              </a:spcBef>
              <a:spcAft>
                <a:spcPts val="0"/>
              </a:spcAft>
              <a:buSzPts val="800"/>
              <a:buFont typeface="Rubik"/>
              <a:buChar char="●"/>
              <a:defRPr sz="800"/>
            </a:lvl4pPr>
            <a:lvl5pPr indent="-279400" lvl="4" marL="2286000">
              <a:spcBef>
                <a:spcPts val="0"/>
              </a:spcBef>
              <a:spcAft>
                <a:spcPts val="0"/>
              </a:spcAft>
              <a:buSzPts val="800"/>
              <a:buFont typeface="Rubik"/>
              <a:buChar char="○"/>
              <a:defRPr sz="800"/>
            </a:lvl5pPr>
            <a:lvl6pPr indent="-279400" lvl="5" marL="2743200">
              <a:spcBef>
                <a:spcPts val="0"/>
              </a:spcBef>
              <a:spcAft>
                <a:spcPts val="0"/>
              </a:spcAft>
              <a:buSzPts val="800"/>
              <a:buFont typeface="Rubik"/>
              <a:buChar char="■"/>
              <a:defRPr sz="800"/>
            </a:lvl6pPr>
            <a:lvl7pPr indent="-279400" lvl="6" marL="3200400">
              <a:spcBef>
                <a:spcPts val="0"/>
              </a:spcBef>
              <a:spcAft>
                <a:spcPts val="0"/>
              </a:spcAft>
              <a:buSzPts val="800"/>
              <a:buFont typeface="Rubik"/>
              <a:buChar char="●"/>
              <a:defRPr sz="800"/>
            </a:lvl7pPr>
            <a:lvl8pPr indent="-279400" lvl="7" marL="3657600">
              <a:spcBef>
                <a:spcPts val="0"/>
              </a:spcBef>
              <a:spcAft>
                <a:spcPts val="0"/>
              </a:spcAft>
              <a:buSzPts val="800"/>
              <a:buFont typeface="Rubik"/>
              <a:buChar char="○"/>
              <a:defRPr sz="800"/>
            </a:lvl8pPr>
            <a:lvl9pPr indent="-279400" lvl="8" marL="4114800">
              <a:spcBef>
                <a:spcPts val="0"/>
              </a:spcBef>
              <a:spcAft>
                <a:spcPts val="0"/>
              </a:spcAft>
              <a:buSzPts val="800"/>
              <a:buFont typeface="Rubik"/>
              <a:buChar char="■"/>
              <a:defRPr sz="800"/>
            </a:lvl9pPr>
          </a:lstStyle>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4-Image Grid" type="twoColTx">
  <p:cSld name="TITLE_AND_TWO_COLUMNS">
    <p:bg>
      <p:bgPr>
        <a:solidFill>
          <a:schemeClr val="accent3"/>
        </a:solidFill>
      </p:bgPr>
    </p:bg>
    <p:spTree>
      <p:nvGrpSpPr>
        <p:cNvPr id="71" name="Shape 71"/>
        <p:cNvGrpSpPr/>
        <p:nvPr/>
      </p:nvGrpSpPr>
      <p:grpSpPr>
        <a:xfrm>
          <a:off x="0" y="0"/>
          <a:ext cx="0" cy="0"/>
          <a:chOff x="0" y="0"/>
          <a:chExt cx="0" cy="0"/>
        </a:xfrm>
      </p:grpSpPr>
      <p:sp>
        <p:nvSpPr>
          <p:cNvPr id="72" name="Google Shape;72;p17"/>
          <p:cNvSpPr txBox="1"/>
          <p:nvPr>
            <p:ph idx="12" type="sldNum"/>
          </p:nvPr>
        </p:nvSpPr>
        <p:spPr>
          <a:xfrm>
            <a:off x="8668550" y="4845125"/>
            <a:ext cx="309600" cy="157800"/>
          </a:xfrm>
          <a:prstGeom prst="rect">
            <a:avLst/>
          </a:prstGeom>
          <a:ln>
            <a:noFill/>
          </a:ln>
        </p:spPr>
        <p:txBody>
          <a:bodyPr anchorCtr="0" anchor="ctr" bIns="91425" lIns="91425" spcFirstLastPara="1" rIns="91425" wrap="square" tIns="91425">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
        <p:nvSpPr>
          <p:cNvPr id="73" name="Google Shape;73;p17"/>
          <p:cNvSpPr/>
          <p:nvPr>
            <p:ph idx="2" type="pic"/>
          </p:nvPr>
        </p:nvSpPr>
        <p:spPr>
          <a:xfrm>
            <a:off x="165950" y="1270275"/>
            <a:ext cx="2057700" cy="2057700"/>
          </a:xfrm>
          <a:prstGeom prst="ellipse">
            <a:avLst/>
          </a:prstGeom>
          <a:noFill/>
          <a:ln cap="flat" cmpd="sng" w="28575">
            <a:solidFill>
              <a:schemeClr val="dk2"/>
            </a:solidFill>
            <a:prstDash val="solid"/>
            <a:round/>
            <a:headEnd len="sm" w="sm" type="none"/>
            <a:tailEnd len="sm" w="sm" type="none"/>
          </a:ln>
        </p:spPr>
      </p:sp>
      <p:sp>
        <p:nvSpPr>
          <p:cNvPr id="74" name="Google Shape;74;p17"/>
          <p:cNvSpPr/>
          <p:nvPr>
            <p:ph idx="3" type="pic"/>
          </p:nvPr>
        </p:nvSpPr>
        <p:spPr>
          <a:xfrm>
            <a:off x="6903088" y="1270275"/>
            <a:ext cx="2057700" cy="2057700"/>
          </a:xfrm>
          <a:prstGeom prst="ellipse">
            <a:avLst/>
          </a:prstGeom>
          <a:noFill/>
          <a:ln cap="flat" cmpd="sng" w="28575">
            <a:solidFill>
              <a:schemeClr val="dk2"/>
            </a:solidFill>
            <a:prstDash val="solid"/>
            <a:round/>
            <a:headEnd len="sm" w="sm" type="none"/>
            <a:tailEnd len="sm" w="sm" type="none"/>
          </a:ln>
        </p:spPr>
      </p:sp>
      <p:sp>
        <p:nvSpPr>
          <p:cNvPr id="75" name="Google Shape;75;p17"/>
          <p:cNvSpPr/>
          <p:nvPr>
            <p:ph idx="4" type="pic"/>
          </p:nvPr>
        </p:nvSpPr>
        <p:spPr>
          <a:xfrm>
            <a:off x="4658579" y="1270275"/>
            <a:ext cx="2057700" cy="2057700"/>
          </a:xfrm>
          <a:prstGeom prst="ellipse">
            <a:avLst/>
          </a:prstGeom>
          <a:noFill/>
          <a:ln cap="flat" cmpd="sng" w="28575">
            <a:solidFill>
              <a:schemeClr val="dk2"/>
            </a:solidFill>
            <a:prstDash val="solid"/>
            <a:round/>
            <a:headEnd len="sm" w="sm" type="none"/>
            <a:tailEnd len="sm" w="sm" type="none"/>
          </a:ln>
        </p:spPr>
      </p:sp>
      <p:sp>
        <p:nvSpPr>
          <p:cNvPr id="76" name="Google Shape;76;p17"/>
          <p:cNvSpPr/>
          <p:nvPr>
            <p:ph idx="5" type="pic"/>
          </p:nvPr>
        </p:nvSpPr>
        <p:spPr>
          <a:xfrm>
            <a:off x="2414065" y="1270275"/>
            <a:ext cx="2057700" cy="2057700"/>
          </a:xfrm>
          <a:prstGeom prst="ellipse">
            <a:avLst/>
          </a:prstGeom>
          <a:noFill/>
          <a:ln cap="flat" cmpd="sng" w="28575">
            <a:solidFill>
              <a:schemeClr val="dk2"/>
            </a:solidFill>
            <a:prstDash val="solid"/>
            <a:round/>
            <a:headEnd len="sm" w="sm" type="none"/>
            <a:tailEnd len="sm" w="sm" type="none"/>
          </a:ln>
        </p:spPr>
      </p:sp>
      <p:sp>
        <p:nvSpPr>
          <p:cNvPr id="77" name="Google Shape;77;p17"/>
          <p:cNvSpPr txBox="1"/>
          <p:nvPr>
            <p:ph idx="1" type="subTitle"/>
          </p:nvPr>
        </p:nvSpPr>
        <p:spPr>
          <a:xfrm>
            <a:off x="165800" y="3454450"/>
            <a:ext cx="2015100" cy="301800"/>
          </a:xfrm>
          <a:prstGeom prst="rect">
            <a:avLst/>
          </a:prstGeom>
        </p:spPr>
        <p:txBody>
          <a:bodyPr anchorCtr="0" anchor="t" bIns="91425" lIns="91425" spcFirstLastPara="1" rIns="91425" wrap="square" tIns="91425">
            <a:noAutofit/>
          </a:bodyPr>
          <a:lstStyle>
            <a:lvl1pPr lvl="0" algn="ctr">
              <a:lnSpc>
                <a:spcPct val="80000"/>
              </a:lnSpc>
              <a:spcBef>
                <a:spcPts val="0"/>
              </a:spcBef>
              <a:spcAft>
                <a:spcPts val="0"/>
              </a:spcAft>
              <a:buSzPts val="2000"/>
              <a:buFont typeface="Covered By Your Grace"/>
              <a:buNone/>
              <a:defRPr sz="2000"/>
            </a:lvl1pPr>
            <a:lvl2pPr lvl="1" algn="ctr">
              <a:lnSpc>
                <a:spcPct val="80000"/>
              </a:lnSpc>
              <a:spcBef>
                <a:spcPts val="0"/>
              </a:spcBef>
              <a:spcAft>
                <a:spcPts val="0"/>
              </a:spcAft>
              <a:buSzPts val="2000"/>
              <a:buFont typeface="Covered By Your Grace"/>
              <a:buNone/>
              <a:defRPr sz="2000"/>
            </a:lvl2pPr>
            <a:lvl3pPr lvl="2" algn="ctr">
              <a:lnSpc>
                <a:spcPct val="80000"/>
              </a:lnSpc>
              <a:spcBef>
                <a:spcPts val="0"/>
              </a:spcBef>
              <a:spcAft>
                <a:spcPts val="0"/>
              </a:spcAft>
              <a:buSzPts val="2000"/>
              <a:buFont typeface="Covered By Your Grace"/>
              <a:buNone/>
              <a:defRPr sz="2000"/>
            </a:lvl3pPr>
            <a:lvl4pPr lvl="3" algn="ctr">
              <a:lnSpc>
                <a:spcPct val="80000"/>
              </a:lnSpc>
              <a:spcBef>
                <a:spcPts val="0"/>
              </a:spcBef>
              <a:spcAft>
                <a:spcPts val="0"/>
              </a:spcAft>
              <a:buSzPts val="2000"/>
              <a:buFont typeface="Covered By Your Grace"/>
              <a:buNone/>
              <a:defRPr sz="2000"/>
            </a:lvl4pPr>
            <a:lvl5pPr lvl="4" algn="ctr">
              <a:lnSpc>
                <a:spcPct val="80000"/>
              </a:lnSpc>
              <a:spcBef>
                <a:spcPts val="0"/>
              </a:spcBef>
              <a:spcAft>
                <a:spcPts val="0"/>
              </a:spcAft>
              <a:buSzPts val="2000"/>
              <a:buFont typeface="Covered By Your Grace"/>
              <a:buNone/>
              <a:defRPr sz="2000"/>
            </a:lvl5pPr>
            <a:lvl6pPr lvl="5" algn="ctr">
              <a:lnSpc>
                <a:spcPct val="80000"/>
              </a:lnSpc>
              <a:spcBef>
                <a:spcPts val="0"/>
              </a:spcBef>
              <a:spcAft>
                <a:spcPts val="0"/>
              </a:spcAft>
              <a:buSzPts val="2000"/>
              <a:buFont typeface="Covered By Your Grace"/>
              <a:buNone/>
              <a:defRPr sz="2000"/>
            </a:lvl6pPr>
            <a:lvl7pPr lvl="6" algn="ctr">
              <a:lnSpc>
                <a:spcPct val="80000"/>
              </a:lnSpc>
              <a:spcBef>
                <a:spcPts val="0"/>
              </a:spcBef>
              <a:spcAft>
                <a:spcPts val="0"/>
              </a:spcAft>
              <a:buSzPts val="2000"/>
              <a:buFont typeface="Covered By Your Grace"/>
              <a:buNone/>
              <a:defRPr sz="2000"/>
            </a:lvl7pPr>
            <a:lvl8pPr lvl="7" algn="ctr">
              <a:lnSpc>
                <a:spcPct val="80000"/>
              </a:lnSpc>
              <a:spcBef>
                <a:spcPts val="0"/>
              </a:spcBef>
              <a:spcAft>
                <a:spcPts val="0"/>
              </a:spcAft>
              <a:buSzPts val="2000"/>
              <a:buFont typeface="Covered By Your Grace"/>
              <a:buNone/>
              <a:defRPr sz="2000"/>
            </a:lvl8pPr>
            <a:lvl9pPr lvl="8" algn="ctr">
              <a:lnSpc>
                <a:spcPct val="80000"/>
              </a:lnSpc>
              <a:spcBef>
                <a:spcPts val="0"/>
              </a:spcBef>
              <a:spcAft>
                <a:spcPts val="0"/>
              </a:spcAft>
              <a:buSzPts val="2000"/>
              <a:buFont typeface="Covered By Your Grace"/>
              <a:buNone/>
              <a:defRPr sz="2000"/>
            </a:lvl9pPr>
          </a:lstStyle>
          <a:p/>
        </p:txBody>
      </p:sp>
      <p:sp>
        <p:nvSpPr>
          <p:cNvPr id="78" name="Google Shape;78;p17"/>
          <p:cNvSpPr txBox="1"/>
          <p:nvPr>
            <p:ph idx="6" type="subTitle"/>
          </p:nvPr>
        </p:nvSpPr>
        <p:spPr>
          <a:xfrm>
            <a:off x="2414065" y="3454450"/>
            <a:ext cx="2057700" cy="301800"/>
          </a:xfrm>
          <a:prstGeom prst="rect">
            <a:avLst/>
          </a:prstGeom>
        </p:spPr>
        <p:txBody>
          <a:bodyPr anchorCtr="0" anchor="t" bIns="91425" lIns="91425" spcFirstLastPara="1" rIns="91425" wrap="square" tIns="91425">
            <a:noAutofit/>
          </a:bodyPr>
          <a:lstStyle>
            <a:lvl1pPr lvl="0" algn="ctr">
              <a:lnSpc>
                <a:spcPct val="80000"/>
              </a:lnSpc>
              <a:spcBef>
                <a:spcPts val="0"/>
              </a:spcBef>
              <a:spcAft>
                <a:spcPts val="0"/>
              </a:spcAft>
              <a:buSzPts val="2000"/>
              <a:buFont typeface="Covered By Your Grace"/>
              <a:buNone/>
              <a:defRPr sz="2000"/>
            </a:lvl1pPr>
            <a:lvl2pPr lvl="1" algn="ctr">
              <a:lnSpc>
                <a:spcPct val="80000"/>
              </a:lnSpc>
              <a:spcBef>
                <a:spcPts val="0"/>
              </a:spcBef>
              <a:spcAft>
                <a:spcPts val="0"/>
              </a:spcAft>
              <a:buSzPts val="2000"/>
              <a:buFont typeface="Covered By Your Grace"/>
              <a:buNone/>
              <a:defRPr sz="2000"/>
            </a:lvl2pPr>
            <a:lvl3pPr lvl="2" algn="ctr">
              <a:lnSpc>
                <a:spcPct val="80000"/>
              </a:lnSpc>
              <a:spcBef>
                <a:spcPts val="0"/>
              </a:spcBef>
              <a:spcAft>
                <a:spcPts val="0"/>
              </a:spcAft>
              <a:buSzPts val="2000"/>
              <a:buFont typeface="Covered By Your Grace"/>
              <a:buNone/>
              <a:defRPr sz="2000"/>
            </a:lvl3pPr>
            <a:lvl4pPr lvl="3" algn="ctr">
              <a:lnSpc>
                <a:spcPct val="80000"/>
              </a:lnSpc>
              <a:spcBef>
                <a:spcPts val="0"/>
              </a:spcBef>
              <a:spcAft>
                <a:spcPts val="0"/>
              </a:spcAft>
              <a:buSzPts val="2000"/>
              <a:buFont typeface="Covered By Your Grace"/>
              <a:buNone/>
              <a:defRPr sz="2000"/>
            </a:lvl4pPr>
            <a:lvl5pPr lvl="4" algn="ctr">
              <a:lnSpc>
                <a:spcPct val="80000"/>
              </a:lnSpc>
              <a:spcBef>
                <a:spcPts val="0"/>
              </a:spcBef>
              <a:spcAft>
                <a:spcPts val="0"/>
              </a:spcAft>
              <a:buSzPts val="2000"/>
              <a:buFont typeface="Covered By Your Grace"/>
              <a:buNone/>
              <a:defRPr sz="2000"/>
            </a:lvl5pPr>
            <a:lvl6pPr lvl="5" algn="ctr">
              <a:lnSpc>
                <a:spcPct val="80000"/>
              </a:lnSpc>
              <a:spcBef>
                <a:spcPts val="0"/>
              </a:spcBef>
              <a:spcAft>
                <a:spcPts val="0"/>
              </a:spcAft>
              <a:buSzPts val="2000"/>
              <a:buFont typeface="Covered By Your Grace"/>
              <a:buNone/>
              <a:defRPr sz="2000"/>
            </a:lvl6pPr>
            <a:lvl7pPr lvl="6" algn="ctr">
              <a:lnSpc>
                <a:spcPct val="80000"/>
              </a:lnSpc>
              <a:spcBef>
                <a:spcPts val="0"/>
              </a:spcBef>
              <a:spcAft>
                <a:spcPts val="0"/>
              </a:spcAft>
              <a:buSzPts val="2000"/>
              <a:buFont typeface="Covered By Your Grace"/>
              <a:buNone/>
              <a:defRPr sz="2000"/>
            </a:lvl7pPr>
            <a:lvl8pPr lvl="7" algn="ctr">
              <a:lnSpc>
                <a:spcPct val="80000"/>
              </a:lnSpc>
              <a:spcBef>
                <a:spcPts val="0"/>
              </a:spcBef>
              <a:spcAft>
                <a:spcPts val="0"/>
              </a:spcAft>
              <a:buSzPts val="2000"/>
              <a:buFont typeface="Covered By Your Grace"/>
              <a:buNone/>
              <a:defRPr sz="2000"/>
            </a:lvl8pPr>
            <a:lvl9pPr lvl="8" algn="ctr">
              <a:lnSpc>
                <a:spcPct val="80000"/>
              </a:lnSpc>
              <a:spcBef>
                <a:spcPts val="0"/>
              </a:spcBef>
              <a:spcAft>
                <a:spcPts val="0"/>
              </a:spcAft>
              <a:buSzPts val="2000"/>
              <a:buFont typeface="Covered By Your Grace"/>
              <a:buNone/>
              <a:defRPr sz="2000"/>
            </a:lvl9pPr>
          </a:lstStyle>
          <a:p/>
        </p:txBody>
      </p:sp>
      <p:sp>
        <p:nvSpPr>
          <p:cNvPr id="79" name="Google Shape;79;p17"/>
          <p:cNvSpPr txBox="1"/>
          <p:nvPr>
            <p:ph idx="7" type="subTitle"/>
          </p:nvPr>
        </p:nvSpPr>
        <p:spPr>
          <a:xfrm>
            <a:off x="4658579" y="3454450"/>
            <a:ext cx="2057700" cy="301800"/>
          </a:xfrm>
          <a:prstGeom prst="rect">
            <a:avLst/>
          </a:prstGeom>
        </p:spPr>
        <p:txBody>
          <a:bodyPr anchorCtr="0" anchor="t" bIns="91425" lIns="91425" spcFirstLastPara="1" rIns="91425" wrap="square" tIns="91425">
            <a:noAutofit/>
          </a:bodyPr>
          <a:lstStyle>
            <a:lvl1pPr lvl="0" algn="ctr">
              <a:lnSpc>
                <a:spcPct val="80000"/>
              </a:lnSpc>
              <a:spcBef>
                <a:spcPts val="0"/>
              </a:spcBef>
              <a:spcAft>
                <a:spcPts val="0"/>
              </a:spcAft>
              <a:buSzPts val="2000"/>
              <a:buFont typeface="Covered By Your Grace"/>
              <a:buNone/>
              <a:defRPr sz="2000"/>
            </a:lvl1pPr>
            <a:lvl2pPr lvl="1" algn="ctr">
              <a:lnSpc>
                <a:spcPct val="80000"/>
              </a:lnSpc>
              <a:spcBef>
                <a:spcPts val="0"/>
              </a:spcBef>
              <a:spcAft>
                <a:spcPts val="0"/>
              </a:spcAft>
              <a:buSzPts val="2000"/>
              <a:buFont typeface="Covered By Your Grace"/>
              <a:buNone/>
              <a:defRPr sz="2000"/>
            </a:lvl2pPr>
            <a:lvl3pPr lvl="2" algn="ctr">
              <a:lnSpc>
                <a:spcPct val="80000"/>
              </a:lnSpc>
              <a:spcBef>
                <a:spcPts val="0"/>
              </a:spcBef>
              <a:spcAft>
                <a:spcPts val="0"/>
              </a:spcAft>
              <a:buSzPts val="2000"/>
              <a:buFont typeface="Covered By Your Grace"/>
              <a:buNone/>
              <a:defRPr sz="2000"/>
            </a:lvl3pPr>
            <a:lvl4pPr lvl="3" algn="ctr">
              <a:lnSpc>
                <a:spcPct val="80000"/>
              </a:lnSpc>
              <a:spcBef>
                <a:spcPts val="0"/>
              </a:spcBef>
              <a:spcAft>
                <a:spcPts val="0"/>
              </a:spcAft>
              <a:buSzPts val="2000"/>
              <a:buFont typeface="Covered By Your Grace"/>
              <a:buNone/>
              <a:defRPr sz="2000"/>
            </a:lvl4pPr>
            <a:lvl5pPr lvl="4" algn="ctr">
              <a:lnSpc>
                <a:spcPct val="80000"/>
              </a:lnSpc>
              <a:spcBef>
                <a:spcPts val="0"/>
              </a:spcBef>
              <a:spcAft>
                <a:spcPts val="0"/>
              </a:spcAft>
              <a:buSzPts val="2000"/>
              <a:buFont typeface="Covered By Your Grace"/>
              <a:buNone/>
              <a:defRPr sz="2000"/>
            </a:lvl5pPr>
            <a:lvl6pPr lvl="5" algn="ctr">
              <a:lnSpc>
                <a:spcPct val="80000"/>
              </a:lnSpc>
              <a:spcBef>
                <a:spcPts val="0"/>
              </a:spcBef>
              <a:spcAft>
                <a:spcPts val="0"/>
              </a:spcAft>
              <a:buSzPts val="2000"/>
              <a:buFont typeface="Covered By Your Grace"/>
              <a:buNone/>
              <a:defRPr sz="2000"/>
            </a:lvl6pPr>
            <a:lvl7pPr lvl="6" algn="ctr">
              <a:lnSpc>
                <a:spcPct val="80000"/>
              </a:lnSpc>
              <a:spcBef>
                <a:spcPts val="0"/>
              </a:spcBef>
              <a:spcAft>
                <a:spcPts val="0"/>
              </a:spcAft>
              <a:buSzPts val="2000"/>
              <a:buFont typeface="Covered By Your Grace"/>
              <a:buNone/>
              <a:defRPr sz="2000"/>
            </a:lvl7pPr>
            <a:lvl8pPr lvl="7" algn="ctr">
              <a:lnSpc>
                <a:spcPct val="80000"/>
              </a:lnSpc>
              <a:spcBef>
                <a:spcPts val="0"/>
              </a:spcBef>
              <a:spcAft>
                <a:spcPts val="0"/>
              </a:spcAft>
              <a:buSzPts val="2000"/>
              <a:buFont typeface="Covered By Your Grace"/>
              <a:buNone/>
              <a:defRPr sz="2000"/>
            </a:lvl8pPr>
            <a:lvl9pPr lvl="8" algn="ctr">
              <a:lnSpc>
                <a:spcPct val="80000"/>
              </a:lnSpc>
              <a:spcBef>
                <a:spcPts val="0"/>
              </a:spcBef>
              <a:spcAft>
                <a:spcPts val="0"/>
              </a:spcAft>
              <a:buSzPts val="2000"/>
              <a:buFont typeface="Covered By Your Grace"/>
              <a:buNone/>
              <a:defRPr sz="2000"/>
            </a:lvl9pPr>
          </a:lstStyle>
          <a:p/>
        </p:txBody>
      </p:sp>
      <p:sp>
        <p:nvSpPr>
          <p:cNvPr id="80" name="Google Shape;80;p17"/>
          <p:cNvSpPr txBox="1"/>
          <p:nvPr>
            <p:ph idx="8" type="subTitle"/>
          </p:nvPr>
        </p:nvSpPr>
        <p:spPr>
          <a:xfrm>
            <a:off x="6903088" y="3454450"/>
            <a:ext cx="2057700" cy="301800"/>
          </a:xfrm>
          <a:prstGeom prst="rect">
            <a:avLst/>
          </a:prstGeom>
        </p:spPr>
        <p:txBody>
          <a:bodyPr anchorCtr="0" anchor="t" bIns="91425" lIns="91425" spcFirstLastPara="1" rIns="91425" wrap="square" tIns="91425">
            <a:noAutofit/>
          </a:bodyPr>
          <a:lstStyle>
            <a:lvl1pPr lvl="0" algn="ctr">
              <a:lnSpc>
                <a:spcPct val="80000"/>
              </a:lnSpc>
              <a:spcBef>
                <a:spcPts val="0"/>
              </a:spcBef>
              <a:spcAft>
                <a:spcPts val="0"/>
              </a:spcAft>
              <a:buSzPts val="2000"/>
              <a:buFont typeface="Covered By Your Grace"/>
              <a:buNone/>
              <a:defRPr sz="2000"/>
            </a:lvl1pPr>
            <a:lvl2pPr lvl="1" algn="ctr">
              <a:lnSpc>
                <a:spcPct val="80000"/>
              </a:lnSpc>
              <a:spcBef>
                <a:spcPts val="0"/>
              </a:spcBef>
              <a:spcAft>
                <a:spcPts val="0"/>
              </a:spcAft>
              <a:buSzPts val="2000"/>
              <a:buFont typeface="Covered By Your Grace"/>
              <a:buNone/>
              <a:defRPr sz="2000"/>
            </a:lvl2pPr>
            <a:lvl3pPr lvl="2" algn="ctr">
              <a:lnSpc>
                <a:spcPct val="80000"/>
              </a:lnSpc>
              <a:spcBef>
                <a:spcPts val="0"/>
              </a:spcBef>
              <a:spcAft>
                <a:spcPts val="0"/>
              </a:spcAft>
              <a:buSzPts val="2000"/>
              <a:buFont typeface="Covered By Your Grace"/>
              <a:buNone/>
              <a:defRPr sz="2000"/>
            </a:lvl3pPr>
            <a:lvl4pPr lvl="3" algn="ctr">
              <a:lnSpc>
                <a:spcPct val="80000"/>
              </a:lnSpc>
              <a:spcBef>
                <a:spcPts val="0"/>
              </a:spcBef>
              <a:spcAft>
                <a:spcPts val="0"/>
              </a:spcAft>
              <a:buSzPts val="2000"/>
              <a:buFont typeface="Covered By Your Grace"/>
              <a:buNone/>
              <a:defRPr sz="2000"/>
            </a:lvl4pPr>
            <a:lvl5pPr lvl="4" algn="ctr">
              <a:lnSpc>
                <a:spcPct val="80000"/>
              </a:lnSpc>
              <a:spcBef>
                <a:spcPts val="0"/>
              </a:spcBef>
              <a:spcAft>
                <a:spcPts val="0"/>
              </a:spcAft>
              <a:buSzPts val="2000"/>
              <a:buFont typeface="Covered By Your Grace"/>
              <a:buNone/>
              <a:defRPr sz="2000"/>
            </a:lvl5pPr>
            <a:lvl6pPr lvl="5" algn="ctr">
              <a:lnSpc>
                <a:spcPct val="80000"/>
              </a:lnSpc>
              <a:spcBef>
                <a:spcPts val="0"/>
              </a:spcBef>
              <a:spcAft>
                <a:spcPts val="0"/>
              </a:spcAft>
              <a:buSzPts val="2000"/>
              <a:buFont typeface="Covered By Your Grace"/>
              <a:buNone/>
              <a:defRPr sz="2000"/>
            </a:lvl6pPr>
            <a:lvl7pPr lvl="6" algn="ctr">
              <a:lnSpc>
                <a:spcPct val="80000"/>
              </a:lnSpc>
              <a:spcBef>
                <a:spcPts val="0"/>
              </a:spcBef>
              <a:spcAft>
                <a:spcPts val="0"/>
              </a:spcAft>
              <a:buSzPts val="2000"/>
              <a:buFont typeface="Covered By Your Grace"/>
              <a:buNone/>
              <a:defRPr sz="2000"/>
            </a:lvl7pPr>
            <a:lvl8pPr lvl="7" algn="ctr">
              <a:lnSpc>
                <a:spcPct val="80000"/>
              </a:lnSpc>
              <a:spcBef>
                <a:spcPts val="0"/>
              </a:spcBef>
              <a:spcAft>
                <a:spcPts val="0"/>
              </a:spcAft>
              <a:buSzPts val="2000"/>
              <a:buFont typeface="Covered By Your Grace"/>
              <a:buNone/>
              <a:defRPr sz="2000"/>
            </a:lvl8pPr>
            <a:lvl9pPr lvl="8" algn="ctr">
              <a:lnSpc>
                <a:spcPct val="80000"/>
              </a:lnSpc>
              <a:spcBef>
                <a:spcPts val="0"/>
              </a:spcBef>
              <a:spcAft>
                <a:spcPts val="0"/>
              </a:spcAft>
              <a:buSzPts val="2000"/>
              <a:buFont typeface="Covered By Your Grace"/>
              <a:buNone/>
              <a:defRPr sz="2000"/>
            </a:lvl9pPr>
          </a:lstStyle>
          <a:p/>
        </p:txBody>
      </p:sp>
      <p:sp>
        <p:nvSpPr>
          <p:cNvPr id="81" name="Google Shape;81;p17"/>
          <p:cNvSpPr txBox="1"/>
          <p:nvPr>
            <p:ph type="title"/>
          </p:nvPr>
        </p:nvSpPr>
        <p:spPr>
          <a:xfrm>
            <a:off x="150528" y="7196"/>
            <a:ext cx="8801100" cy="767400"/>
          </a:xfrm>
          <a:prstGeom prst="rect">
            <a:avLst/>
          </a:prstGeom>
        </p:spPr>
        <p:txBody>
          <a:bodyPr anchorCtr="0" anchor="t" bIns="91425" lIns="91425" spcFirstLastPara="1" rIns="91425" wrap="square" tIns="91425">
            <a:noAutofit/>
          </a:bodyPr>
          <a:lstStyle>
            <a:lvl1pPr lvl="0">
              <a:spcBef>
                <a:spcPts val="0"/>
              </a:spcBef>
              <a:spcAft>
                <a:spcPts val="0"/>
              </a:spcAft>
              <a:buSzPts val="40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82" name="Google Shape;82;p17"/>
          <p:cNvSpPr txBox="1"/>
          <p:nvPr>
            <p:ph idx="9" type="subTitle"/>
          </p:nvPr>
        </p:nvSpPr>
        <p:spPr>
          <a:xfrm>
            <a:off x="165750" y="4000225"/>
            <a:ext cx="2015100" cy="493800"/>
          </a:xfrm>
          <a:prstGeom prst="rect">
            <a:avLst/>
          </a:prstGeom>
        </p:spPr>
        <p:txBody>
          <a:bodyPr anchorCtr="0" anchor="t" bIns="91425" lIns="91425" spcFirstLastPara="1" rIns="91425" wrap="square" tIns="91425">
            <a:noAutofit/>
          </a:bodyPr>
          <a:lstStyle>
            <a:lvl1pPr lvl="0" algn="ctr">
              <a:spcBef>
                <a:spcPts val="0"/>
              </a:spcBef>
              <a:spcAft>
                <a:spcPts val="0"/>
              </a:spcAft>
              <a:buSzPts val="1200"/>
              <a:buNone/>
              <a:defRPr sz="1200"/>
            </a:lvl1pPr>
            <a:lvl2pPr lvl="1" algn="ctr">
              <a:spcBef>
                <a:spcPts val="0"/>
              </a:spcBef>
              <a:spcAft>
                <a:spcPts val="0"/>
              </a:spcAft>
              <a:buSzPts val="1200"/>
              <a:buFont typeface="Roboto Serif"/>
              <a:buNone/>
              <a:defRPr sz="1200"/>
            </a:lvl2pPr>
            <a:lvl3pPr lvl="2" algn="ctr">
              <a:spcBef>
                <a:spcPts val="0"/>
              </a:spcBef>
              <a:spcAft>
                <a:spcPts val="0"/>
              </a:spcAft>
              <a:buSzPts val="1200"/>
              <a:buFont typeface="Roboto Serif"/>
              <a:buNone/>
              <a:defRPr sz="1200"/>
            </a:lvl3pPr>
            <a:lvl4pPr lvl="3" algn="ctr">
              <a:spcBef>
                <a:spcPts val="0"/>
              </a:spcBef>
              <a:spcAft>
                <a:spcPts val="0"/>
              </a:spcAft>
              <a:buSzPts val="1200"/>
              <a:buFont typeface="Roboto Serif"/>
              <a:buNone/>
              <a:defRPr sz="1200"/>
            </a:lvl4pPr>
            <a:lvl5pPr lvl="4" algn="ctr">
              <a:spcBef>
                <a:spcPts val="0"/>
              </a:spcBef>
              <a:spcAft>
                <a:spcPts val="0"/>
              </a:spcAft>
              <a:buSzPts val="1200"/>
              <a:buFont typeface="Roboto Serif"/>
              <a:buNone/>
              <a:defRPr sz="1200"/>
            </a:lvl5pPr>
            <a:lvl6pPr lvl="5" algn="ctr">
              <a:spcBef>
                <a:spcPts val="0"/>
              </a:spcBef>
              <a:spcAft>
                <a:spcPts val="0"/>
              </a:spcAft>
              <a:buSzPts val="1200"/>
              <a:buFont typeface="Roboto Serif"/>
              <a:buNone/>
              <a:defRPr sz="1200"/>
            </a:lvl6pPr>
            <a:lvl7pPr lvl="6" algn="ctr">
              <a:spcBef>
                <a:spcPts val="0"/>
              </a:spcBef>
              <a:spcAft>
                <a:spcPts val="0"/>
              </a:spcAft>
              <a:buSzPts val="1200"/>
              <a:buFont typeface="Roboto Serif"/>
              <a:buNone/>
              <a:defRPr sz="1200"/>
            </a:lvl7pPr>
            <a:lvl8pPr lvl="7" algn="ctr">
              <a:spcBef>
                <a:spcPts val="0"/>
              </a:spcBef>
              <a:spcAft>
                <a:spcPts val="0"/>
              </a:spcAft>
              <a:buSzPts val="1200"/>
              <a:buFont typeface="Roboto Serif"/>
              <a:buNone/>
              <a:defRPr sz="1200"/>
            </a:lvl8pPr>
            <a:lvl9pPr lvl="8" algn="ctr">
              <a:spcBef>
                <a:spcPts val="0"/>
              </a:spcBef>
              <a:spcAft>
                <a:spcPts val="0"/>
              </a:spcAft>
              <a:buSzPts val="1200"/>
              <a:buFont typeface="Roboto Serif"/>
              <a:buNone/>
              <a:defRPr sz="1200"/>
            </a:lvl9pPr>
          </a:lstStyle>
          <a:p/>
        </p:txBody>
      </p:sp>
      <p:sp>
        <p:nvSpPr>
          <p:cNvPr id="83" name="Google Shape;83;p17"/>
          <p:cNvSpPr txBox="1"/>
          <p:nvPr>
            <p:ph idx="13" type="subTitle"/>
          </p:nvPr>
        </p:nvSpPr>
        <p:spPr>
          <a:xfrm>
            <a:off x="2425625" y="4000225"/>
            <a:ext cx="2046300" cy="493800"/>
          </a:xfrm>
          <a:prstGeom prst="rect">
            <a:avLst/>
          </a:prstGeom>
        </p:spPr>
        <p:txBody>
          <a:bodyPr anchorCtr="0" anchor="t" bIns="91425" lIns="91425" spcFirstLastPara="1" rIns="91425" wrap="square" tIns="91425">
            <a:noAutofit/>
          </a:bodyPr>
          <a:lstStyle>
            <a:lvl1pPr lvl="0" algn="ctr">
              <a:spcBef>
                <a:spcPts val="0"/>
              </a:spcBef>
              <a:spcAft>
                <a:spcPts val="0"/>
              </a:spcAft>
              <a:buSzPts val="1200"/>
              <a:buNone/>
              <a:defRPr sz="1200"/>
            </a:lvl1pPr>
            <a:lvl2pPr lvl="1" algn="ctr">
              <a:spcBef>
                <a:spcPts val="0"/>
              </a:spcBef>
              <a:spcAft>
                <a:spcPts val="0"/>
              </a:spcAft>
              <a:buSzPts val="1200"/>
              <a:buFont typeface="Roboto Serif"/>
              <a:buNone/>
              <a:defRPr sz="1200"/>
            </a:lvl2pPr>
            <a:lvl3pPr lvl="2" algn="ctr">
              <a:spcBef>
                <a:spcPts val="0"/>
              </a:spcBef>
              <a:spcAft>
                <a:spcPts val="0"/>
              </a:spcAft>
              <a:buSzPts val="1200"/>
              <a:buFont typeface="Roboto Serif"/>
              <a:buNone/>
              <a:defRPr sz="1200"/>
            </a:lvl3pPr>
            <a:lvl4pPr lvl="3" algn="ctr">
              <a:spcBef>
                <a:spcPts val="0"/>
              </a:spcBef>
              <a:spcAft>
                <a:spcPts val="0"/>
              </a:spcAft>
              <a:buSzPts val="1200"/>
              <a:buFont typeface="Roboto Serif"/>
              <a:buNone/>
              <a:defRPr sz="1200"/>
            </a:lvl4pPr>
            <a:lvl5pPr lvl="4" algn="ctr">
              <a:spcBef>
                <a:spcPts val="0"/>
              </a:spcBef>
              <a:spcAft>
                <a:spcPts val="0"/>
              </a:spcAft>
              <a:buSzPts val="1200"/>
              <a:buFont typeface="Roboto Serif"/>
              <a:buNone/>
              <a:defRPr sz="1200"/>
            </a:lvl5pPr>
            <a:lvl6pPr lvl="5" algn="ctr">
              <a:spcBef>
                <a:spcPts val="0"/>
              </a:spcBef>
              <a:spcAft>
                <a:spcPts val="0"/>
              </a:spcAft>
              <a:buSzPts val="1200"/>
              <a:buFont typeface="Roboto Serif"/>
              <a:buNone/>
              <a:defRPr sz="1200"/>
            </a:lvl6pPr>
            <a:lvl7pPr lvl="6" algn="ctr">
              <a:spcBef>
                <a:spcPts val="0"/>
              </a:spcBef>
              <a:spcAft>
                <a:spcPts val="0"/>
              </a:spcAft>
              <a:buSzPts val="1200"/>
              <a:buFont typeface="Roboto Serif"/>
              <a:buNone/>
              <a:defRPr sz="1200"/>
            </a:lvl7pPr>
            <a:lvl8pPr lvl="7" algn="ctr">
              <a:spcBef>
                <a:spcPts val="0"/>
              </a:spcBef>
              <a:spcAft>
                <a:spcPts val="0"/>
              </a:spcAft>
              <a:buSzPts val="1200"/>
              <a:buFont typeface="Roboto Serif"/>
              <a:buNone/>
              <a:defRPr sz="1200"/>
            </a:lvl8pPr>
            <a:lvl9pPr lvl="8" algn="ctr">
              <a:spcBef>
                <a:spcPts val="0"/>
              </a:spcBef>
              <a:spcAft>
                <a:spcPts val="0"/>
              </a:spcAft>
              <a:buSzPts val="1200"/>
              <a:buFont typeface="Roboto Serif"/>
              <a:buNone/>
              <a:defRPr sz="1200"/>
            </a:lvl9pPr>
          </a:lstStyle>
          <a:p/>
        </p:txBody>
      </p:sp>
      <p:sp>
        <p:nvSpPr>
          <p:cNvPr id="84" name="Google Shape;84;p17"/>
          <p:cNvSpPr txBox="1"/>
          <p:nvPr>
            <p:ph idx="14" type="subTitle"/>
          </p:nvPr>
        </p:nvSpPr>
        <p:spPr>
          <a:xfrm>
            <a:off x="4658575" y="4000225"/>
            <a:ext cx="2057700" cy="493800"/>
          </a:xfrm>
          <a:prstGeom prst="rect">
            <a:avLst/>
          </a:prstGeom>
        </p:spPr>
        <p:txBody>
          <a:bodyPr anchorCtr="0" anchor="t" bIns="91425" lIns="91425" spcFirstLastPara="1" rIns="91425" wrap="square" tIns="91425">
            <a:noAutofit/>
          </a:bodyPr>
          <a:lstStyle>
            <a:lvl1pPr lvl="0" algn="ctr">
              <a:spcBef>
                <a:spcPts val="0"/>
              </a:spcBef>
              <a:spcAft>
                <a:spcPts val="0"/>
              </a:spcAft>
              <a:buSzPts val="1200"/>
              <a:buNone/>
              <a:defRPr sz="1200"/>
            </a:lvl1pPr>
            <a:lvl2pPr lvl="1" algn="ctr">
              <a:spcBef>
                <a:spcPts val="0"/>
              </a:spcBef>
              <a:spcAft>
                <a:spcPts val="0"/>
              </a:spcAft>
              <a:buSzPts val="1200"/>
              <a:buFont typeface="Roboto Serif"/>
              <a:buNone/>
              <a:defRPr sz="1200"/>
            </a:lvl2pPr>
            <a:lvl3pPr lvl="2" algn="ctr">
              <a:spcBef>
                <a:spcPts val="0"/>
              </a:spcBef>
              <a:spcAft>
                <a:spcPts val="0"/>
              </a:spcAft>
              <a:buSzPts val="1200"/>
              <a:buFont typeface="Roboto Serif"/>
              <a:buNone/>
              <a:defRPr sz="1200"/>
            </a:lvl3pPr>
            <a:lvl4pPr lvl="3" algn="ctr">
              <a:spcBef>
                <a:spcPts val="0"/>
              </a:spcBef>
              <a:spcAft>
                <a:spcPts val="0"/>
              </a:spcAft>
              <a:buSzPts val="1200"/>
              <a:buFont typeface="Roboto Serif"/>
              <a:buNone/>
              <a:defRPr sz="1200"/>
            </a:lvl4pPr>
            <a:lvl5pPr lvl="4" algn="ctr">
              <a:spcBef>
                <a:spcPts val="0"/>
              </a:spcBef>
              <a:spcAft>
                <a:spcPts val="0"/>
              </a:spcAft>
              <a:buSzPts val="1200"/>
              <a:buFont typeface="Roboto Serif"/>
              <a:buNone/>
              <a:defRPr sz="1200"/>
            </a:lvl5pPr>
            <a:lvl6pPr lvl="5" algn="ctr">
              <a:spcBef>
                <a:spcPts val="0"/>
              </a:spcBef>
              <a:spcAft>
                <a:spcPts val="0"/>
              </a:spcAft>
              <a:buSzPts val="1200"/>
              <a:buFont typeface="Roboto Serif"/>
              <a:buNone/>
              <a:defRPr sz="1200"/>
            </a:lvl6pPr>
            <a:lvl7pPr lvl="6" algn="ctr">
              <a:spcBef>
                <a:spcPts val="0"/>
              </a:spcBef>
              <a:spcAft>
                <a:spcPts val="0"/>
              </a:spcAft>
              <a:buSzPts val="1200"/>
              <a:buFont typeface="Roboto Serif"/>
              <a:buNone/>
              <a:defRPr sz="1200"/>
            </a:lvl7pPr>
            <a:lvl8pPr lvl="7" algn="ctr">
              <a:spcBef>
                <a:spcPts val="0"/>
              </a:spcBef>
              <a:spcAft>
                <a:spcPts val="0"/>
              </a:spcAft>
              <a:buSzPts val="1200"/>
              <a:buFont typeface="Roboto Serif"/>
              <a:buNone/>
              <a:defRPr sz="1200"/>
            </a:lvl8pPr>
            <a:lvl9pPr lvl="8" algn="ctr">
              <a:spcBef>
                <a:spcPts val="0"/>
              </a:spcBef>
              <a:spcAft>
                <a:spcPts val="0"/>
              </a:spcAft>
              <a:buSzPts val="1200"/>
              <a:buFont typeface="Roboto Serif"/>
              <a:buNone/>
              <a:defRPr sz="1200"/>
            </a:lvl9pPr>
          </a:lstStyle>
          <a:p/>
        </p:txBody>
      </p:sp>
      <p:sp>
        <p:nvSpPr>
          <p:cNvPr id="85" name="Google Shape;85;p17"/>
          <p:cNvSpPr txBox="1"/>
          <p:nvPr>
            <p:ph idx="15" type="subTitle"/>
          </p:nvPr>
        </p:nvSpPr>
        <p:spPr>
          <a:xfrm>
            <a:off x="6920450" y="4000225"/>
            <a:ext cx="2057700" cy="493800"/>
          </a:xfrm>
          <a:prstGeom prst="rect">
            <a:avLst/>
          </a:prstGeom>
        </p:spPr>
        <p:txBody>
          <a:bodyPr anchorCtr="0" anchor="t" bIns="91425" lIns="91425" spcFirstLastPara="1" rIns="91425" wrap="square" tIns="91425">
            <a:noAutofit/>
          </a:bodyPr>
          <a:lstStyle>
            <a:lvl1pPr lvl="0" algn="ctr">
              <a:spcBef>
                <a:spcPts val="0"/>
              </a:spcBef>
              <a:spcAft>
                <a:spcPts val="0"/>
              </a:spcAft>
              <a:buSzPts val="1200"/>
              <a:buNone/>
              <a:defRPr sz="1200"/>
            </a:lvl1pPr>
            <a:lvl2pPr lvl="1" algn="ctr">
              <a:spcBef>
                <a:spcPts val="0"/>
              </a:spcBef>
              <a:spcAft>
                <a:spcPts val="0"/>
              </a:spcAft>
              <a:buSzPts val="1200"/>
              <a:buFont typeface="Roboto Serif"/>
              <a:buNone/>
              <a:defRPr sz="1200"/>
            </a:lvl2pPr>
            <a:lvl3pPr lvl="2" algn="ctr">
              <a:spcBef>
                <a:spcPts val="0"/>
              </a:spcBef>
              <a:spcAft>
                <a:spcPts val="0"/>
              </a:spcAft>
              <a:buSzPts val="1200"/>
              <a:buFont typeface="Roboto Serif"/>
              <a:buNone/>
              <a:defRPr sz="1200"/>
            </a:lvl3pPr>
            <a:lvl4pPr lvl="3" algn="ctr">
              <a:spcBef>
                <a:spcPts val="0"/>
              </a:spcBef>
              <a:spcAft>
                <a:spcPts val="0"/>
              </a:spcAft>
              <a:buSzPts val="1200"/>
              <a:buFont typeface="Roboto Serif"/>
              <a:buNone/>
              <a:defRPr sz="1200"/>
            </a:lvl4pPr>
            <a:lvl5pPr lvl="4" algn="ctr">
              <a:spcBef>
                <a:spcPts val="0"/>
              </a:spcBef>
              <a:spcAft>
                <a:spcPts val="0"/>
              </a:spcAft>
              <a:buSzPts val="1200"/>
              <a:buFont typeface="Roboto Serif"/>
              <a:buNone/>
              <a:defRPr sz="1200"/>
            </a:lvl5pPr>
            <a:lvl6pPr lvl="5" algn="ctr">
              <a:spcBef>
                <a:spcPts val="0"/>
              </a:spcBef>
              <a:spcAft>
                <a:spcPts val="0"/>
              </a:spcAft>
              <a:buSzPts val="1200"/>
              <a:buFont typeface="Roboto Serif"/>
              <a:buNone/>
              <a:defRPr sz="1200"/>
            </a:lvl6pPr>
            <a:lvl7pPr lvl="6" algn="ctr">
              <a:spcBef>
                <a:spcPts val="0"/>
              </a:spcBef>
              <a:spcAft>
                <a:spcPts val="0"/>
              </a:spcAft>
              <a:buSzPts val="1200"/>
              <a:buFont typeface="Roboto Serif"/>
              <a:buNone/>
              <a:defRPr sz="1200"/>
            </a:lvl7pPr>
            <a:lvl8pPr lvl="7" algn="ctr">
              <a:spcBef>
                <a:spcPts val="0"/>
              </a:spcBef>
              <a:spcAft>
                <a:spcPts val="0"/>
              </a:spcAft>
              <a:buSzPts val="1200"/>
              <a:buFont typeface="Roboto Serif"/>
              <a:buNone/>
              <a:defRPr sz="1200"/>
            </a:lvl8pPr>
            <a:lvl9pPr lvl="8" algn="ctr">
              <a:spcBef>
                <a:spcPts val="0"/>
              </a:spcBef>
              <a:spcAft>
                <a:spcPts val="0"/>
              </a:spcAft>
              <a:buSzPts val="1200"/>
              <a:buFont typeface="Roboto Serif"/>
              <a:buNone/>
              <a:defRPr sz="1200"/>
            </a:lvl9pPr>
          </a:lstStyle>
          <a:p/>
        </p:txBody>
      </p:sp>
      <p:sp>
        <p:nvSpPr>
          <p:cNvPr id="86" name="Google Shape;86;p17"/>
          <p:cNvSpPr txBox="1"/>
          <p:nvPr>
            <p:ph idx="16" type="body"/>
          </p:nvPr>
        </p:nvSpPr>
        <p:spPr>
          <a:xfrm>
            <a:off x="165800" y="4845125"/>
            <a:ext cx="1248300" cy="157800"/>
          </a:xfrm>
          <a:prstGeom prst="rect">
            <a:avLst/>
          </a:prstGeom>
          <a:ln cap="flat" cmpd="sng" w="9525">
            <a:solidFill>
              <a:schemeClr val="dk2"/>
            </a:solidFill>
            <a:prstDash val="solid"/>
            <a:round/>
            <a:headEnd len="sm" w="sm" type="none"/>
            <a:tailEnd len="sm" w="sm" type="none"/>
          </a:ln>
        </p:spPr>
        <p:txBody>
          <a:bodyPr anchorCtr="0" anchor="t" bIns="0" lIns="18275" spcFirstLastPara="1" rIns="18275" wrap="square" tIns="18275">
            <a:noAutofit/>
          </a:bodyPr>
          <a:lstStyle>
            <a:lvl1pPr indent="-279400" lvl="0" marL="457200">
              <a:spcBef>
                <a:spcPts val="0"/>
              </a:spcBef>
              <a:spcAft>
                <a:spcPts val="0"/>
              </a:spcAft>
              <a:buSzPts val="800"/>
              <a:buFont typeface="Rubik"/>
              <a:buChar char="●"/>
              <a:defRPr sz="800"/>
            </a:lvl1pPr>
            <a:lvl2pPr indent="-279400" lvl="1" marL="914400">
              <a:spcBef>
                <a:spcPts val="0"/>
              </a:spcBef>
              <a:spcAft>
                <a:spcPts val="0"/>
              </a:spcAft>
              <a:buSzPts val="800"/>
              <a:buFont typeface="Rubik"/>
              <a:buChar char="○"/>
              <a:defRPr sz="800"/>
            </a:lvl2pPr>
            <a:lvl3pPr indent="-279400" lvl="2" marL="1371600">
              <a:spcBef>
                <a:spcPts val="0"/>
              </a:spcBef>
              <a:spcAft>
                <a:spcPts val="0"/>
              </a:spcAft>
              <a:buSzPts val="800"/>
              <a:buFont typeface="Rubik"/>
              <a:buChar char="■"/>
              <a:defRPr sz="800"/>
            </a:lvl3pPr>
            <a:lvl4pPr indent="-279400" lvl="3" marL="1828800">
              <a:spcBef>
                <a:spcPts val="0"/>
              </a:spcBef>
              <a:spcAft>
                <a:spcPts val="0"/>
              </a:spcAft>
              <a:buSzPts val="800"/>
              <a:buFont typeface="Rubik"/>
              <a:buChar char="●"/>
              <a:defRPr sz="800"/>
            </a:lvl4pPr>
            <a:lvl5pPr indent="-279400" lvl="4" marL="2286000">
              <a:spcBef>
                <a:spcPts val="0"/>
              </a:spcBef>
              <a:spcAft>
                <a:spcPts val="0"/>
              </a:spcAft>
              <a:buSzPts val="800"/>
              <a:buFont typeface="Rubik"/>
              <a:buChar char="○"/>
              <a:defRPr sz="800"/>
            </a:lvl5pPr>
            <a:lvl6pPr indent="-279400" lvl="5" marL="2743200">
              <a:spcBef>
                <a:spcPts val="0"/>
              </a:spcBef>
              <a:spcAft>
                <a:spcPts val="0"/>
              </a:spcAft>
              <a:buSzPts val="800"/>
              <a:buFont typeface="Rubik"/>
              <a:buChar char="■"/>
              <a:defRPr sz="800"/>
            </a:lvl6pPr>
            <a:lvl7pPr indent="-279400" lvl="6" marL="3200400">
              <a:spcBef>
                <a:spcPts val="0"/>
              </a:spcBef>
              <a:spcAft>
                <a:spcPts val="0"/>
              </a:spcAft>
              <a:buSzPts val="800"/>
              <a:buFont typeface="Rubik"/>
              <a:buChar char="●"/>
              <a:defRPr sz="800"/>
            </a:lvl7pPr>
            <a:lvl8pPr indent="-279400" lvl="7" marL="3657600">
              <a:spcBef>
                <a:spcPts val="0"/>
              </a:spcBef>
              <a:spcAft>
                <a:spcPts val="0"/>
              </a:spcAft>
              <a:buSzPts val="800"/>
              <a:buFont typeface="Rubik"/>
              <a:buChar char="○"/>
              <a:defRPr sz="800"/>
            </a:lvl8pPr>
            <a:lvl9pPr indent="-279400" lvl="8" marL="4114800">
              <a:spcBef>
                <a:spcPts val="0"/>
              </a:spcBef>
              <a:spcAft>
                <a:spcPts val="0"/>
              </a:spcAft>
              <a:buSzPts val="800"/>
              <a:buFont typeface="Rubik"/>
              <a:buChar char="■"/>
              <a:defRPr sz="800"/>
            </a:lvl9pPr>
          </a:lstStyle>
          <a:p/>
        </p:txBody>
      </p:sp>
      <p:sp>
        <p:nvSpPr>
          <p:cNvPr id="87" name="Google Shape;87;p17"/>
          <p:cNvSpPr txBox="1"/>
          <p:nvPr>
            <p:ph idx="17" type="body"/>
          </p:nvPr>
        </p:nvSpPr>
        <p:spPr>
          <a:xfrm>
            <a:off x="2281250" y="4845150"/>
            <a:ext cx="1802700" cy="157800"/>
          </a:xfrm>
          <a:prstGeom prst="rect">
            <a:avLst/>
          </a:prstGeom>
          <a:ln cap="flat" cmpd="sng" w="9525">
            <a:solidFill>
              <a:schemeClr val="dk2"/>
            </a:solidFill>
            <a:prstDash val="solid"/>
            <a:round/>
            <a:headEnd len="sm" w="sm" type="none"/>
            <a:tailEnd len="sm" w="sm" type="none"/>
          </a:ln>
        </p:spPr>
        <p:txBody>
          <a:bodyPr anchorCtr="0" anchor="t" bIns="0" lIns="18275" spcFirstLastPara="1" rIns="18275" wrap="square" tIns="18275">
            <a:noAutofit/>
          </a:bodyPr>
          <a:lstStyle>
            <a:lvl1pPr indent="-279400" lvl="0" marL="457200">
              <a:spcBef>
                <a:spcPts val="0"/>
              </a:spcBef>
              <a:spcAft>
                <a:spcPts val="0"/>
              </a:spcAft>
              <a:buSzPts val="800"/>
              <a:buFont typeface="Rubik"/>
              <a:buChar char="●"/>
              <a:defRPr sz="800"/>
            </a:lvl1pPr>
            <a:lvl2pPr indent="-279400" lvl="1" marL="914400">
              <a:spcBef>
                <a:spcPts val="0"/>
              </a:spcBef>
              <a:spcAft>
                <a:spcPts val="0"/>
              </a:spcAft>
              <a:buSzPts val="800"/>
              <a:buFont typeface="Rubik"/>
              <a:buChar char="○"/>
              <a:defRPr sz="800"/>
            </a:lvl2pPr>
            <a:lvl3pPr indent="-279400" lvl="2" marL="1371600">
              <a:spcBef>
                <a:spcPts val="0"/>
              </a:spcBef>
              <a:spcAft>
                <a:spcPts val="0"/>
              </a:spcAft>
              <a:buSzPts val="800"/>
              <a:buFont typeface="Rubik"/>
              <a:buChar char="■"/>
              <a:defRPr sz="800"/>
            </a:lvl3pPr>
            <a:lvl4pPr indent="-279400" lvl="3" marL="1828800">
              <a:spcBef>
                <a:spcPts val="0"/>
              </a:spcBef>
              <a:spcAft>
                <a:spcPts val="0"/>
              </a:spcAft>
              <a:buSzPts val="800"/>
              <a:buFont typeface="Rubik"/>
              <a:buChar char="●"/>
              <a:defRPr sz="800"/>
            </a:lvl4pPr>
            <a:lvl5pPr indent="-279400" lvl="4" marL="2286000">
              <a:spcBef>
                <a:spcPts val="0"/>
              </a:spcBef>
              <a:spcAft>
                <a:spcPts val="0"/>
              </a:spcAft>
              <a:buSzPts val="800"/>
              <a:buFont typeface="Rubik"/>
              <a:buChar char="○"/>
              <a:defRPr sz="800"/>
            </a:lvl5pPr>
            <a:lvl6pPr indent="-279400" lvl="5" marL="2743200">
              <a:spcBef>
                <a:spcPts val="0"/>
              </a:spcBef>
              <a:spcAft>
                <a:spcPts val="0"/>
              </a:spcAft>
              <a:buSzPts val="800"/>
              <a:buFont typeface="Rubik"/>
              <a:buChar char="■"/>
              <a:defRPr sz="800"/>
            </a:lvl6pPr>
            <a:lvl7pPr indent="-279400" lvl="6" marL="3200400">
              <a:spcBef>
                <a:spcPts val="0"/>
              </a:spcBef>
              <a:spcAft>
                <a:spcPts val="0"/>
              </a:spcAft>
              <a:buSzPts val="800"/>
              <a:buFont typeface="Rubik"/>
              <a:buChar char="●"/>
              <a:defRPr sz="800"/>
            </a:lvl7pPr>
            <a:lvl8pPr indent="-279400" lvl="7" marL="3657600">
              <a:spcBef>
                <a:spcPts val="0"/>
              </a:spcBef>
              <a:spcAft>
                <a:spcPts val="0"/>
              </a:spcAft>
              <a:buSzPts val="800"/>
              <a:buFont typeface="Rubik"/>
              <a:buChar char="○"/>
              <a:defRPr sz="800"/>
            </a:lvl8pPr>
            <a:lvl9pPr indent="-279400" lvl="8" marL="4114800">
              <a:spcBef>
                <a:spcPts val="0"/>
              </a:spcBef>
              <a:spcAft>
                <a:spcPts val="0"/>
              </a:spcAft>
              <a:buSzPts val="800"/>
              <a:buFont typeface="Rubik"/>
              <a:buChar char="■"/>
              <a:defRPr sz="800"/>
            </a:lvl9pPr>
          </a:lstStyle>
          <a:p/>
        </p:txBody>
      </p:sp>
    </p:spTree>
  </p:cSld>
  <p:clrMapOvr>
    <a:masterClrMapping/>
  </p:clrMapOvr>
  <p:extLst>
    <p:ext uri="{DCECCB84-F9BA-43D5-87BE-67443E8EF086}">
      <p15:sldGuideLst>
        <p15:guide id="1" orient="horz" pos="412">
          <p15:clr>
            <a:srgbClr val="E46962"/>
          </p15:clr>
        </p15:guide>
        <p15:guide id="2" pos="201">
          <p15:clr>
            <a:srgbClr val="E46962"/>
          </p15:clr>
        </p15:guide>
      </p15:sldGuideLst>
    </p:ext>
  </p:extLst>
</p:sldLayout>
</file>

<file path=ppt/slideLayouts/slideLayout1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2-Column Text" type="titleOnly">
  <p:cSld name="TITLE_ONLY">
    <p:spTree>
      <p:nvGrpSpPr>
        <p:cNvPr id="88" name="Shape 88"/>
        <p:cNvGrpSpPr/>
        <p:nvPr/>
      </p:nvGrpSpPr>
      <p:grpSpPr>
        <a:xfrm>
          <a:off x="0" y="0"/>
          <a:ext cx="0" cy="0"/>
          <a:chOff x="0" y="0"/>
          <a:chExt cx="0" cy="0"/>
        </a:xfrm>
      </p:grpSpPr>
      <p:sp>
        <p:nvSpPr>
          <p:cNvPr id="89" name="Google Shape;89;p18"/>
          <p:cNvSpPr txBox="1"/>
          <p:nvPr>
            <p:ph idx="12" type="sldNum"/>
          </p:nvPr>
        </p:nvSpPr>
        <p:spPr>
          <a:xfrm>
            <a:off x="8668550" y="4845125"/>
            <a:ext cx="309600" cy="157800"/>
          </a:xfrm>
          <a:prstGeom prst="rect">
            <a:avLst/>
          </a:prstGeom>
          <a:ln>
            <a:noFill/>
          </a:ln>
        </p:spPr>
        <p:txBody>
          <a:bodyPr anchorCtr="0" anchor="ctr" bIns="91425" lIns="91425" spcFirstLastPara="1" rIns="91425" wrap="square" tIns="91425">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indent="0" lvl="0" marL="0" rtl="0" algn="r">
              <a:spcBef>
                <a:spcPts val="0"/>
              </a:spcBef>
              <a:spcAft>
                <a:spcPts val="0"/>
              </a:spcAft>
              <a:buNone/>
            </a:pPr>
            <a:fld id="{00000000-1234-1234-1234-123412341234}" type="slidenum">
              <a:rPr lang="en"/>
              <a:t>‹#›</a:t>
            </a:fld>
            <a:endParaRPr/>
          </a:p>
        </p:txBody>
      </p:sp>
      <p:sp>
        <p:nvSpPr>
          <p:cNvPr id="90" name="Google Shape;90;p18"/>
          <p:cNvSpPr txBox="1"/>
          <p:nvPr>
            <p:ph type="title"/>
          </p:nvPr>
        </p:nvSpPr>
        <p:spPr>
          <a:xfrm>
            <a:off x="132525" y="12874"/>
            <a:ext cx="8749800" cy="1077300"/>
          </a:xfrm>
          <a:prstGeom prst="rect">
            <a:avLst/>
          </a:prstGeom>
        </p:spPr>
        <p:txBody>
          <a:bodyPr anchorCtr="0" anchor="t" bIns="91425" lIns="91425" spcFirstLastPara="1" rIns="91425" wrap="square" tIns="91425">
            <a:noAutofit/>
          </a:bodyPr>
          <a:lstStyle>
            <a:lvl1pPr lvl="0">
              <a:spcBef>
                <a:spcPts val="0"/>
              </a:spcBef>
              <a:spcAft>
                <a:spcPts val="0"/>
              </a:spcAft>
              <a:buSzPts val="40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91" name="Google Shape;91;p18"/>
          <p:cNvSpPr txBox="1"/>
          <p:nvPr>
            <p:ph idx="1" type="body"/>
          </p:nvPr>
        </p:nvSpPr>
        <p:spPr>
          <a:xfrm>
            <a:off x="165800" y="4845125"/>
            <a:ext cx="1248300" cy="157800"/>
          </a:xfrm>
          <a:prstGeom prst="rect">
            <a:avLst/>
          </a:prstGeom>
          <a:ln cap="flat" cmpd="sng" w="9525">
            <a:solidFill>
              <a:schemeClr val="dk2"/>
            </a:solidFill>
            <a:prstDash val="solid"/>
            <a:round/>
            <a:headEnd len="sm" w="sm" type="none"/>
            <a:tailEnd len="sm" w="sm" type="none"/>
          </a:ln>
        </p:spPr>
        <p:txBody>
          <a:bodyPr anchorCtr="0" anchor="t" bIns="0" lIns="18275" spcFirstLastPara="1" rIns="18275" wrap="square" tIns="18275">
            <a:noAutofit/>
          </a:bodyPr>
          <a:lstStyle>
            <a:lvl1pPr indent="-279400" lvl="0" marL="457200">
              <a:spcBef>
                <a:spcPts val="0"/>
              </a:spcBef>
              <a:spcAft>
                <a:spcPts val="0"/>
              </a:spcAft>
              <a:buSzPts val="800"/>
              <a:buFont typeface="Rubik"/>
              <a:buChar char="●"/>
              <a:defRPr sz="800"/>
            </a:lvl1pPr>
            <a:lvl2pPr indent="-279400" lvl="1" marL="914400">
              <a:spcBef>
                <a:spcPts val="0"/>
              </a:spcBef>
              <a:spcAft>
                <a:spcPts val="0"/>
              </a:spcAft>
              <a:buSzPts val="800"/>
              <a:buFont typeface="Rubik"/>
              <a:buChar char="○"/>
              <a:defRPr sz="800"/>
            </a:lvl2pPr>
            <a:lvl3pPr indent="-279400" lvl="2" marL="1371600">
              <a:spcBef>
                <a:spcPts val="0"/>
              </a:spcBef>
              <a:spcAft>
                <a:spcPts val="0"/>
              </a:spcAft>
              <a:buSzPts val="800"/>
              <a:buFont typeface="Rubik"/>
              <a:buChar char="■"/>
              <a:defRPr sz="800"/>
            </a:lvl3pPr>
            <a:lvl4pPr indent="-279400" lvl="3" marL="1828800">
              <a:spcBef>
                <a:spcPts val="0"/>
              </a:spcBef>
              <a:spcAft>
                <a:spcPts val="0"/>
              </a:spcAft>
              <a:buSzPts val="800"/>
              <a:buFont typeface="Rubik"/>
              <a:buChar char="●"/>
              <a:defRPr sz="800"/>
            </a:lvl4pPr>
            <a:lvl5pPr indent="-279400" lvl="4" marL="2286000">
              <a:spcBef>
                <a:spcPts val="0"/>
              </a:spcBef>
              <a:spcAft>
                <a:spcPts val="0"/>
              </a:spcAft>
              <a:buSzPts val="800"/>
              <a:buFont typeface="Rubik"/>
              <a:buChar char="○"/>
              <a:defRPr sz="800"/>
            </a:lvl5pPr>
            <a:lvl6pPr indent="-279400" lvl="5" marL="2743200">
              <a:spcBef>
                <a:spcPts val="0"/>
              </a:spcBef>
              <a:spcAft>
                <a:spcPts val="0"/>
              </a:spcAft>
              <a:buSzPts val="800"/>
              <a:buFont typeface="Rubik"/>
              <a:buChar char="■"/>
              <a:defRPr sz="800"/>
            </a:lvl6pPr>
            <a:lvl7pPr indent="-279400" lvl="6" marL="3200400">
              <a:spcBef>
                <a:spcPts val="0"/>
              </a:spcBef>
              <a:spcAft>
                <a:spcPts val="0"/>
              </a:spcAft>
              <a:buSzPts val="800"/>
              <a:buFont typeface="Rubik"/>
              <a:buChar char="●"/>
              <a:defRPr sz="800"/>
            </a:lvl7pPr>
            <a:lvl8pPr indent="-279400" lvl="7" marL="3657600">
              <a:spcBef>
                <a:spcPts val="0"/>
              </a:spcBef>
              <a:spcAft>
                <a:spcPts val="0"/>
              </a:spcAft>
              <a:buSzPts val="800"/>
              <a:buFont typeface="Rubik"/>
              <a:buChar char="○"/>
              <a:defRPr sz="800"/>
            </a:lvl8pPr>
            <a:lvl9pPr indent="-279400" lvl="8" marL="4114800">
              <a:spcBef>
                <a:spcPts val="0"/>
              </a:spcBef>
              <a:spcAft>
                <a:spcPts val="0"/>
              </a:spcAft>
              <a:buSzPts val="800"/>
              <a:buFont typeface="Rubik"/>
              <a:buChar char="■"/>
              <a:defRPr sz="800"/>
            </a:lvl9pPr>
          </a:lstStyle>
          <a:p/>
        </p:txBody>
      </p:sp>
      <p:sp>
        <p:nvSpPr>
          <p:cNvPr id="92" name="Google Shape;92;p18"/>
          <p:cNvSpPr txBox="1"/>
          <p:nvPr>
            <p:ph idx="2" type="body"/>
          </p:nvPr>
        </p:nvSpPr>
        <p:spPr>
          <a:xfrm>
            <a:off x="2281250" y="4845150"/>
            <a:ext cx="1802700" cy="157800"/>
          </a:xfrm>
          <a:prstGeom prst="rect">
            <a:avLst/>
          </a:prstGeom>
          <a:ln cap="flat" cmpd="sng" w="9525">
            <a:solidFill>
              <a:schemeClr val="dk2"/>
            </a:solidFill>
            <a:prstDash val="solid"/>
            <a:round/>
            <a:headEnd len="sm" w="sm" type="none"/>
            <a:tailEnd len="sm" w="sm" type="none"/>
          </a:ln>
        </p:spPr>
        <p:txBody>
          <a:bodyPr anchorCtr="0" anchor="t" bIns="0" lIns="18275" spcFirstLastPara="1" rIns="18275" wrap="square" tIns="18275">
            <a:noAutofit/>
          </a:bodyPr>
          <a:lstStyle>
            <a:lvl1pPr indent="-279400" lvl="0" marL="457200">
              <a:spcBef>
                <a:spcPts val="0"/>
              </a:spcBef>
              <a:spcAft>
                <a:spcPts val="0"/>
              </a:spcAft>
              <a:buSzPts val="800"/>
              <a:buFont typeface="Rubik"/>
              <a:buChar char="●"/>
              <a:defRPr sz="800"/>
            </a:lvl1pPr>
            <a:lvl2pPr indent="-279400" lvl="1" marL="914400">
              <a:spcBef>
                <a:spcPts val="0"/>
              </a:spcBef>
              <a:spcAft>
                <a:spcPts val="0"/>
              </a:spcAft>
              <a:buSzPts val="800"/>
              <a:buFont typeface="Rubik"/>
              <a:buChar char="○"/>
              <a:defRPr sz="800"/>
            </a:lvl2pPr>
            <a:lvl3pPr indent="-279400" lvl="2" marL="1371600">
              <a:spcBef>
                <a:spcPts val="0"/>
              </a:spcBef>
              <a:spcAft>
                <a:spcPts val="0"/>
              </a:spcAft>
              <a:buSzPts val="800"/>
              <a:buFont typeface="Rubik"/>
              <a:buChar char="■"/>
              <a:defRPr sz="800"/>
            </a:lvl3pPr>
            <a:lvl4pPr indent="-279400" lvl="3" marL="1828800">
              <a:spcBef>
                <a:spcPts val="0"/>
              </a:spcBef>
              <a:spcAft>
                <a:spcPts val="0"/>
              </a:spcAft>
              <a:buSzPts val="800"/>
              <a:buFont typeface="Rubik"/>
              <a:buChar char="●"/>
              <a:defRPr sz="800"/>
            </a:lvl4pPr>
            <a:lvl5pPr indent="-279400" lvl="4" marL="2286000">
              <a:spcBef>
                <a:spcPts val="0"/>
              </a:spcBef>
              <a:spcAft>
                <a:spcPts val="0"/>
              </a:spcAft>
              <a:buSzPts val="800"/>
              <a:buFont typeface="Rubik"/>
              <a:buChar char="○"/>
              <a:defRPr sz="800"/>
            </a:lvl5pPr>
            <a:lvl6pPr indent="-279400" lvl="5" marL="2743200">
              <a:spcBef>
                <a:spcPts val="0"/>
              </a:spcBef>
              <a:spcAft>
                <a:spcPts val="0"/>
              </a:spcAft>
              <a:buSzPts val="800"/>
              <a:buFont typeface="Rubik"/>
              <a:buChar char="■"/>
              <a:defRPr sz="800"/>
            </a:lvl6pPr>
            <a:lvl7pPr indent="-279400" lvl="6" marL="3200400">
              <a:spcBef>
                <a:spcPts val="0"/>
              </a:spcBef>
              <a:spcAft>
                <a:spcPts val="0"/>
              </a:spcAft>
              <a:buSzPts val="800"/>
              <a:buFont typeface="Rubik"/>
              <a:buChar char="●"/>
              <a:defRPr sz="800"/>
            </a:lvl7pPr>
            <a:lvl8pPr indent="-279400" lvl="7" marL="3657600">
              <a:spcBef>
                <a:spcPts val="0"/>
              </a:spcBef>
              <a:spcAft>
                <a:spcPts val="0"/>
              </a:spcAft>
              <a:buSzPts val="800"/>
              <a:buFont typeface="Rubik"/>
              <a:buChar char="○"/>
              <a:defRPr sz="800"/>
            </a:lvl8pPr>
            <a:lvl9pPr indent="-279400" lvl="8" marL="4114800">
              <a:spcBef>
                <a:spcPts val="0"/>
              </a:spcBef>
              <a:spcAft>
                <a:spcPts val="0"/>
              </a:spcAft>
              <a:buSzPts val="800"/>
              <a:buFont typeface="Rubik"/>
              <a:buChar char="■"/>
              <a:defRPr sz="800"/>
            </a:lvl9pPr>
          </a:lstStyle>
          <a:p/>
        </p:txBody>
      </p:sp>
      <p:sp>
        <p:nvSpPr>
          <p:cNvPr id="93" name="Google Shape;93;p18"/>
          <p:cNvSpPr txBox="1"/>
          <p:nvPr>
            <p:ph idx="3" type="body"/>
          </p:nvPr>
        </p:nvSpPr>
        <p:spPr>
          <a:xfrm>
            <a:off x="400325" y="2571750"/>
            <a:ext cx="3683700" cy="1335000"/>
          </a:xfrm>
          <a:prstGeom prst="rect">
            <a:avLst/>
          </a:prstGeom>
        </p:spPr>
        <p:txBody>
          <a:bodyPr anchorCtr="0" anchor="t" bIns="91425" lIns="91425" spcFirstLastPara="1" rIns="91425" wrap="square" tIns="91425">
            <a:noAutofit/>
          </a:bodyPr>
          <a:lstStyle>
            <a:lvl1pPr indent="-342900" lvl="0" marL="457200">
              <a:spcBef>
                <a:spcPts val="0"/>
              </a:spcBef>
              <a:spcAft>
                <a:spcPts val="0"/>
              </a:spcAft>
              <a:buSzPts val="1800"/>
              <a:buChar char="●"/>
              <a:defRPr sz="1800"/>
            </a:lvl1pPr>
            <a:lvl2pPr indent="-342900" lvl="1" marL="914400">
              <a:spcBef>
                <a:spcPts val="0"/>
              </a:spcBef>
              <a:spcAft>
                <a:spcPts val="0"/>
              </a:spcAft>
              <a:buSzPts val="1800"/>
              <a:buChar char="○"/>
              <a:defRPr sz="1800"/>
            </a:lvl2pPr>
            <a:lvl3pPr indent="-342900" lvl="2" marL="1371600">
              <a:spcBef>
                <a:spcPts val="0"/>
              </a:spcBef>
              <a:spcAft>
                <a:spcPts val="0"/>
              </a:spcAft>
              <a:buSzPts val="1800"/>
              <a:buChar char="■"/>
              <a:defRPr sz="1800"/>
            </a:lvl3pPr>
            <a:lvl4pPr indent="-342900" lvl="3" marL="1828800">
              <a:spcBef>
                <a:spcPts val="0"/>
              </a:spcBef>
              <a:spcAft>
                <a:spcPts val="0"/>
              </a:spcAft>
              <a:buSzPts val="1800"/>
              <a:buChar char="●"/>
              <a:defRPr sz="1800"/>
            </a:lvl4pPr>
            <a:lvl5pPr indent="-342900" lvl="4" marL="2286000">
              <a:spcBef>
                <a:spcPts val="0"/>
              </a:spcBef>
              <a:spcAft>
                <a:spcPts val="0"/>
              </a:spcAft>
              <a:buSzPts val="1800"/>
              <a:buChar char="○"/>
              <a:defRPr sz="1800"/>
            </a:lvl5pPr>
            <a:lvl6pPr indent="-342900" lvl="5" marL="2743200">
              <a:spcBef>
                <a:spcPts val="0"/>
              </a:spcBef>
              <a:spcAft>
                <a:spcPts val="0"/>
              </a:spcAft>
              <a:buSzPts val="1800"/>
              <a:buChar char="■"/>
              <a:defRPr sz="1800"/>
            </a:lvl6pPr>
            <a:lvl7pPr indent="-342900" lvl="6" marL="3200400">
              <a:spcBef>
                <a:spcPts val="0"/>
              </a:spcBef>
              <a:spcAft>
                <a:spcPts val="0"/>
              </a:spcAft>
              <a:buSzPts val="1800"/>
              <a:buChar char="●"/>
              <a:defRPr sz="1800"/>
            </a:lvl7pPr>
            <a:lvl8pPr indent="-342900" lvl="7" marL="3657600">
              <a:spcBef>
                <a:spcPts val="0"/>
              </a:spcBef>
              <a:spcAft>
                <a:spcPts val="0"/>
              </a:spcAft>
              <a:buSzPts val="1800"/>
              <a:buChar char="○"/>
              <a:defRPr sz="1800"/>
            </a:lvl8pPr>
            <a:lvl9pPr indent="-342900" lvl="8" marL="4114800">
              <a:spcBef>
                <a:spcPts val="0"/>
              </a:spcBef>
              <a:spcAft>
                <a:spcPts val="0"/>
              </a:spcAft>
              <a:buSzPts val="1800"/>
              <a:buChar char="■"/>
              <a:defRPr sz="1800"/>
            </a:lvl9pPr>
          </a:lstStyle>
          <a:p/>
        </p:txBody>
      </p:sp>
      <p:sp>
        <p:nvSpPr>
          <p:cNvPr id="94" name="Google Shape;94;p18"/>
          <p:cNvSpPr txBox="1"/>
          <p:nvPr>
            <p:ph idx="4" type="body"/>
          </p:nvPr>
        </p:nvSpPr>
        <p:spPr>
          <a:xfrm>
            <a:off x="4892375" y="2571750"/>
            <a:ext cx="3776100" cy="1330500"/>
          </a:xfrm>
          <a:prstGeom prst="rect">
            <a:avLst/>
          </a:prstGeom>
        </p:spPr>
        <p:txBody>
          <a:bodyPr anchorCtr="0" anchor="t" bIns="91425" lIns="91425" spcFirstLastPara="1" rIns="91425" wrap="square" tIns="91425">
            <a:noAutofit/>
          </a:bodyPr>
          <a:lstStyle>
            <a:lvl1pPr indent="-342900" lvl="0" marL="457200">
              <a:spcBef>
                <a:spcPts val="0"/>
              </a:spcBef>
              <a:spcAft>
                <a:spcPts val="0"/>
              </a:spcAft>
              <a:buSzPts val="1800"/>
              <a:buChar char="●"/>
              <a:defRPr sz="1800"/>
            </a:lvl1pPr>
            <a:lvl2pPr indent="-342900" lvl="1" marL="914400">
              <a:spcBef>
                <a:spcPts val="0"/>
              </a:spcBef>
              <a:spcAft>
                <a:spcPts val="0"/>
              </a:spcAft>
              <a:buSzPts val="1800"/>
              <a:buChar char="○"/>
              <a:defRPr sz="1800"/>
            </a:lvl2pPr>
            <a:lvl3pPr indent="-342900" lvl="2" marL="1371600">
              <a:spcBef>
                <a:spcPts val="0"/>
              </a:spcBef>
              <a:spcAft>
                <a:spcPts val="0"/>
              </a:spcAft>
              <a:buSzPts val="1800"/>
              <a:buChar char="■"/>
              <a:defRPr sz="1800"/>
            </a:lvl3pPr>
            <a:lvl4pPr indent="-342900" lvl="3" marL="1828800">
              <a:spcBef>
                <a:spcPts val="0"/>
              </a:spcBef>
              <a:spcAft>
                <a:spcPts val="0"/>
              </a:spcAft>
              <a:buSzPts val="1800"/>
              <a:buChar char="●"/>
              <a:defRPr sz="1800"/>
            </a:lvl4pPr>
            <a:lvl5pPr indent="-342900" lvl="4" marL="2286000">
              <a:spcBef>
                <a:spcPts val="0"/>
              </a:spcBef>
              <a:spcAft>
                <a:spcPts val="0"/>
              </a:spcAft>
              <a:buSzPts val="1800"/>
              <a:buChar char="○"/>
              <a:defRPr sz="1800"/>
            </a:lvl5pPr>
            <a:lvl6pPr indent="-342900" lvl="5" marL="2743200">
              <a:spcBef>
                <a:spcPts val="0"/>
              </a:spcBef>
              <a:spcAft>
                <a:spcPts val="0"/>
              </a:spcAft>
              <a:buSzPts val="1800"/>
              <a:buChar char="■"/>
              <a:defRPr sz="1800"/>
            </a:lvl6pPr>
            <a:lvl7pPr indent="-342900" lvl="6" marL="3200400">
              <a:spcBef>
                <a:spcPts val="0"/>
              </a:spcBef>
              <a:spcAft>
                <a:spcPts val="0"/>
              </a:spcAft>
              <a:buSzPts val="1800"/>
              <a:buChar char="●"/>
              <a:defRPr sz="1800"/>
            </a:lvl7pPr>
            <a:lvl8pPr indent="-342900" lvl="7" marL="3657600">
              <a:spcBef>
                <a:spcPts val="0"/>
              </a:spcBef>
              <a:spcAft>
                <a:spcPts val="0"/>
              </a:spcAft>
              <a:buSzPts val="1800"/>
              <a:buChar char="○"/>
              <a:defRPr sz="1800"/>
            </a:lvl8pPr>
            <a:lvl9pPr indent="-342900" lvl="8" marL="4114800">
              <a:spcBef>
                <a:spcPts val="0"/>
              </a:spcBef>
              <a:spcAft>
                <a:spcPts val="0"/>
              </a:spcAft>
              <a:buSzPts val="1800"/>
              <a:buChar char="■"/>
              <a:defRPr sz="1800"/>
            </a:lvl9pPr>
          </a:lstStyle>
          <a:p/>
        </p:txBody>
      </p:sp>
      <p:sp>
        <p:nvSpPr>
          <p:cNvPr id="95" name="Google Shape;95;p18"/>
          <p:cNvSpPr txBox="1"/>
          <p:nvPr>
            <p:ph idx="5" type="body"/>
          </p:nvPr>
        </p:nvSpPr>
        <p:spPr>
          <a:xfrm>
            <a:off x="403075" y="1905350"/>
            <a:ext cx="3681000" cy="225600"/>
          </a:xfrm>
          <a:prstGeom prst="rect">
            <a:avLst/>
          </a:prstGeom>
        </p:spPr>
        <p:txBody>
          <a:bodyPr anchorCtr="0" anchor="t" bIns="91425" lIns="91425" spcFirstLastPara="1" rIns="91425" wrap="square" tIns="91425">
            <a:noAutofit/>
          </a:bodyPr>
          <a:lstStyle>
            <a:lvl1pPr indent="-292100" lvl="0" marL="457200">
              <a:spcBef>
                <a:spcPts val="0"/>
              </a:spcBef>
              <a:spcAft>
                <a:spcPts val="0"/>
              </a:spcAft>
              <a:buSzPts val="1000"/>
              <a:buChar char="●"/>
              <a:defRPr sz="1000"/>
            </a:lvl1pPr>
            <a:lvl2pPr indent="-323850" lvl="1" marL="914400">
              <a:spcBef>
                <a:spcPts val="0"/>
              </a:spcBef>
              <a:spcAft>
                <a:spcPts val="0"/>
              </a:spcAft>
              <a:buSzPts val="1500"/>
              <a:buChar char="○"/>
              <a:defRPr/>
            </a:lvl2pPr>
            <a:lvl3pPr indent="-317500" lvl="2" marL="1371600">
              <a:spcBef>
                <a:spcPts val="0"/>
              </a:spcBef>
              <a:spcAft>
                <a:spcPts val="0"/>
              </a:spcAft>
              <a:buSzPts val="1400"/>
              <a:buChar char="■"/>
              <a:defRPr/>
            </a:lvl3pPr>
            <a:lvl4pPr indent="-311150" lvl="3" marL="1828800">
              <a:spcBef>
                <a:spcPts val="0"/>
              </a:spcBef>
              <a:spcAft>
                <a:spcPts val="0"/>
              </a:spcAft>
              <a:buSzPts val="1300"/>
              <a:buChar char="●"/>
              <a:defRPr/>
            </a:lvl4pPr>
            <a:lvl5pPr indent="-304800" lvl="4" marL="2286000">
              <a:spcBef>
                <a:spcPts val="0"/>
              </a:spcBef>
              <a:spcAft>
                <a:spcPts val="0"/>
              </a:spcAft>
              <a:buSzPts val="1200"/>
              <a:buChar char="○"/>
              <a:defRPr/>
            </a:lvl5pPr>
            <a:lvl6pPr indent="-298450" lvl="5" marL="2743200">
              <a:spcBef>
                <a:spcPts val="0"/>
              </a:spcBef>
              <a:spcAft>
                <a:spcPts val="0"/>
              </a:spcAft>
              <a:buSzPts val="1100"/>
              <a:buChar char="■"/>
              <a:defRPr/>
            </a:lvl6pPr>
            <a:lvl7pPr indent="-292100" lvl="6" marL="3200400">
              <a:spcBef>
                <a:spcPts val="0"/>
              </a:spcBef>
              <a:spcAft>
                <a:spcPts val="0"/>
              </a:spcAft>
              <a:buSzPts val="1000"/>
              <a:buChar char="●"/>
              <a:defRPr/>
            </a:lvl7pPr>
            <a:lvl8pPr indent="-285750" lvl="7" marL="3657600">
              <a:spcBef>
                <a:spcPts val="0"/>
              </a:spcBef>
              <a:spcAft>
                <a:spcPts val="0"/>
              </a:spcAft>
              <a:buSzPts val="900"/>
              <a:buChar char="○"/>
              <a:defRPr/>
            </a:lvl8pPr>
            <a:lvl9pPr indent="-279400" lvl="8" marL="4114800">
              <a:spcBef>
                <a:spcPts val="0"/>
              </a:spcBef>
              <a:spcAft>
                <a:spcPts val="0"/>
              </a:spcAft>
              <a:buSzPts val="800"/>
              <a:buChar char="■"/>
              <a:defRPr/>
            </a:lvl9pPr>
          </a:lstStyle>
          <a:p/>
        </p:txBody>
      </p:sp>
      <p:sp>
        <p:nvSpPr>
          <p:cNvPr id="96" name="Google Shape;96;p18"/>
          <p:cNvSpPr txBox="1"/>
          <p:nvPr>
            <p:ph idx="6" type="body"/>
          </p:nvPr>
        </p:nvSpPr>
        <p:spPr>
          <a:xfrm>
            <a:off x="4892375" y="1990500"/>
            <a:ext cx="3776100" cy="281100"/>
          </a:xfrm>
          <a:prstGeom prst="rect">
            <a:avLst/>
          </a:prstGeom>
        </p:spPr>
        <p:txBody>
          <a:bodyPr anchorCtr="0" anchor="t" bIns="91425" lIns="91425" spcFirstLastPara="1" rIns="91425" wrap="square" tIns="91425">
            <a:noAutofit/>
          </a:bodyPr>
          <a:lstStyle>
            <a:lvl1pPr indent="-292100" lvl="0" marL="457200">
              <a:spcBef>
                <a:spcPts val="0"/>
              </a:spcBef>
              <a:spcAft>
                <a:spcPts val="0"/>
              </a:spcAft>
              <a:buSzPts val="1000"/>
              <a:buChar char="●"/>
              <a:defRPr sz="1000"/>
            </a:lvl1pPr>
            <a:lvl2pPr indent="-323850" lvl="1" marL="914400">
              <a:spcBef>
                <a:spcPts val="0"/>
              </a:spcBef>
              <a:spcAft>
                <a:spcPts val="0"/>
              </a:spcAft>
              <a:buSzPts val="1500"/>
              <a:buChar char="○"/>
              <a:defRPr/>
            </a:lvl2pPr>
            <a:lvl3pPr indent="-317500" lvl="2" marL="1371600">
              <a:spcBef>
                <a:spcPts val="0"/>
              </a:spcBef>
              <a:spcAft>
                <a:spcPts val="0"/>
              </a:spcAft>
              <a:buSzPts val="1400"/>
              <a:buChar char="■"/>
              <a:defRPr/>
            </a:lvl3pPr>
            <a:lvl4pPr indent="-311150" lvl="3" marL="1828800">
              <a:spcBef>
                <a:spcPts val="0"/>
              </a:spcBef>
              <a:spcAft>
                <a:spcPts val="0"/>
              </a:spcAft>
              <a:buSzPts val="1300"/>
              <a:buChar char="●"/>
              <a:defRPr/>
            </a:lvl4pPr>
            <a:lvl5pPr indent="-304800" lvl="4" marL="2286000">
              <a:spcBef>
                <a:spcPts val="0"/>
              </a:spcBef>
              <a:spcAft>
                <a:spcPts val="0"/>
              </a:spcAft>
              <a:buSzPts val="1200"/>
              <a:buChar char="○"/>
              <a:defRPr/>
            </a:lvl5pPr>
            <a:lvl6pPr indent="-298450" lvl="5" marL="2743200">
              <a:spcBef>
                <a:spcPts val="0"/>
              </a:spcBef>
              <a:spcAft>
                <a:spcPts val="0"/>
              </a:spcAft>
              <a:buSzPts val="1100"/>
              <a:buChar char="■"/>
              <a:defRPr/>
            </a:lvl6pPr>
            <a:lvl7pPr indent="-292100" lvl="6" marL="3200400">
              <a:spcBef>
                <a:spcPts val="0"/>
              </a:spcBef>
              <a:spcAft>
                <a:spcPts val="0"/>
              </a:spcAft>
              <a:buSzPts val="1000"/>
              <a:buChar char="●"/>
              <a:defRPr/>
            </a:lvl7pPr>
            <a:lvl8pPr indent="-285750" lvl="7" marL="3657600">
              <a:spcBef>
                <a:spcPts val="0"/>
              </a:spcBef>
              <a:spcAft>
                <a:spcPts val="0"/>
              </a:spcAft>
              <a:buSzPts val="900"/>
              <a:buChar char="○"/>
              <a:defRPr/>
            </a:lvl8pPr>
            <a:lvl9pPr indent="-279400" lvl="8" marL="4114800">
              <a:spcBef>
                <a:spcPts val="0"/>
              </a:spcBef>
              <a:spcAft>
                <a:spcPts val="0"/>
              </a:spcAft>
              <a:buSzPts val="800"/>
              <a:buChar char="■"/>
              <a:defRPr/>
            </a:lvl9pPr>
          </a:lstStyle>
          <a:p/>
        </p:txBody>
      </p:sp>
    </p:spTree>
  </p:cSld>
  <p:clrMapOvr>
    <a:masterClrMapping/>
  </p:clrMapOvr>
  <p:extLst>
    <p:ext uri="{DCECCB84-F9BA-43D5-87BE-67443E8EF086}">
      <p15:sldGuideLst>
        <p15:guide id="1" orient="horz" pos="1620">
          <p15:clr>
            <a:srgbClr val="E46962"/>
          </p15:clr>
        </p15:guide>
        <p15:guide id="2" pos="2880">
          <p15:clr>
            <a:srgbClr val="E46962"/>
          </p15:clr>
        </p15:guide>
        <p15:guide id="3" pos="346">
          <p15:clr>
            <a:srgbClr val="E46962"/>
          </p15:clr>
        </p15:guide>
        <p15:guide id="4" pos="3200">
          <p15:clr>
            <a:srgbClr val="E46962"/>
          </p15:clr>
        </p15:guide>
      </p15:sldGuideLst>
    </p:ext>
  </p:extLst>
</p:sldLayout>
</file>

<file path=ppt/slideLayouts/slideLayout1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ustom one column text">
  <p:cSld name="ONE_COLUMN_TEXT">
    <p:bg>
      <p:bgPr>
        <a:solidFill>
          <a:schemeClr val="accent2"/>
        </a:solidFill>
      </p:bgPr>
    </p:bg>
    <p:spTree>
      <p:nvGrpSpPr>
        <p:cNvPr id="97" name="Shape 97"/>
        <p:cNvGrpSpPr/>
        <p:nvPr/>
      </p:nvGrpSpPr>
      <p:grpSpPr>
        <a:xfrm>
          <a:off x="0" y="0"/>
          <a:ext cx="0" cy="0"/>
          <a:chOff x="0" y="0"/>
          <a:chExt cx="0" cy="0"/>
        </a:xfrm>
      </p:grpSpPr>
      <p:sp>
        <p:nvSpPr>
          <p:cNvPr id="98" name="Google Shape;98;p19"/>
          <p:cNvSpPr/>
          <p:nvPr/>
        </p:nvSpPr>
        <p:spPr>
          <a:xfrm>
            <a:off x="240000" y="303450"/>
            <a:ext cx="308700" cy="4536600"/>
          </a:xfrm>
          <a:prstGeom prst="leftBracket">
            <a:avLst>
              <a:gd fmla="val 8333" name="adj"/>
            </a:avLst>
          </a:prstGeom>
          <a:noFill/>
          <a:ln cap="flat" cmpd="sng" w="28575">
            <a:solidFill>
              <a:schemeClr val="lt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9" name="Google Shape;99;p19"/>
          <p:cNvSpPr/>
          <p:nvPr/>
        </p:nvSpPr>
        <p:spPr>
          <a:xfrm rot="10800000">
            <a:off x="8626600" y="303450"/>
            <a:ext cx="308700" cy="4536600"/>
          </a:xfrm>
          <a:prstGeom prst="leftBracket">
            <a:avLst>
              <a:gd fmla="val 8333" name="adj"/>
            </a:avLst>
          </a:prstGeom>
          <a:noFill/>
          <a:ln cap="flat" cmpd="sng" w="28575">
            <a:solidFill>
              <a:schemeClr val="lt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0" name="Google Shape;100;p19"/>
          <p:cNvSpPr txBox="1"/>
          <p:nvPr>
            <p:ph type="title"/>
          </p:nvPr>
        </p:nvSpPr>
        <p:spPr>
          <a:xfrm>
            <a:off x="230025" y="602450"/>
            <a:ext cx="8705400" cy="3389400"/>
          </a:xfrm>
          <a:prstGeom prst="rect">
            <a:avLst/>
          </a:prstGeom>
        </p:spPr>
        <p:txBody>
          <a:bodyPr anchorCtr="0" anchor="t" bIns="91425" lIns="91425" spcFirstLastPara="1" rIns="91425" wrap="square" tIns="91425">
            <a:noAutofit/>
          </a:bodyPr>
          <a:lstStyle>
            <a:lvl1pPr lvl="0" algn="ctr">
              <a:spcBef>
                <a:spcPts val="0"/>
              </a:spcBef>
              <a:spcAft>
                <a:spcPts val="0"/>
              </a:spcAft>
              <a:buClr>
                <a:schemeClr val="lt1"/>
              </a:buClr>
              <a:buSzPts val="4000"/>
              <a:buNone/>
              <a:defRPr>
                <a:solidFill>
                  <a:schemeClr val="lt1"/>
                </a:solidFil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ustom main point">
  <p:cSld name="MAIN_POINT">
    <p:spTree>
      <p:nvGrpSpPr>
        <p:cNvPr id="101" name="Shape 101"/>
        <p:cNvGrpSpPr/>
        <p:nvPr/>
      </p:nvGrpSpPr>
      <p:grpSpPr>
        <a:xfrm>
          <a:off x="0" y="0"/>
          <a:ext cx="0" cy="0"/>
          <a:chOff x="0" y="0"/>
          <a:chExt cx="0" cy="0"/>
        </a:xfrm>
      </p:grpSpPr>
      <p:sp>
        <p:nvSpPr>
          <p:cNvPr id="102" name="Google Shape;102;p20"/>
          <p:cNvSpPr txBox="1"/>
          <p:nvPr>
            <p:ph idx="12" type="sldNum"/>
          </p:nvPr>
        </p:nvSpPr>
        <p:spPr>
          <a:xfrm>
            <a:off x="8668550" y="4845125"/>
            <a:ext cx="309600" cy="157800"/>
          </a:xfrm>
          <a:prstGeom prst="rect">
            <a:avLst/>
          </a:prstGeom>
          <a:ln>
            <a:noFill/>
          </a:ln>
        </p:spPr>
        <p:txBody>
          <a:bodyPr anchorCtr="0" anchor="ctr" bIns="91425" lIns="91425" spcFirstLastPara="1" rIns="91425" wrap="square" tIns="91425">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
        <p:nvSpPr>
          <p:cNvPr id="103" name="Google Shape;103;p20"/>
          <p:cNvSpPr/>
          <p:nvPr>
            <p:ph idx="2" type="pic"/>
          </p:nvPr>
        </p:nvSpPr>
        <p:spPr>
          <a:xfrm>
            <a:off x="580950" y="798900"/>
            <a:ext cx="3403200" cy="3545700"/>
          </a:xfrm>
          <a:prstGeom prst="ellipse">
            <a:avLst/>
          </a:prstGeom>
          <a:noFill/>
          <a:ln cap="flat" cmpd="sng" w="28575">
            <a:solidFill>
              <a:schemeClr val="dk1"/>
            </a:solidFill>
            <a:prstDash val="solid"/>
            <a:round/>
            <a:headEnd len="sm" w="sm" type="none"/>
            <a:tailEnd len="sm" w="sm" type="none"/>
          </a:ln>
        </p:spPr>
      </p:sp>
      <p:sp>
        <p:nvSpPr>
          <p:cNvPr id="104" name="Google Shape;104;p20"/>
          <p:cNvSpPr txBox="1"/>
          <p:nvPr>
            <p:ph type="title"/>
          </p:nvPr>
        </p:nvSpPr>
        <p:spPr>
          <a:xfrm>
            <a:off x="4888675" y="1019725"/>
            <a:ext cx="3595200" cy="1460400"/>
          </a:xfrm>
          <a:prstGeom prst="rect">
            <a:avLst/>
          </a:prstGeom>
        </p:spPr>
        <p:txBody>
          <a:bodyPr anchorCtr="0" anchor="t" bIns="91425" lIns="91425" spcFirstLastPara="1" rIns="91425" wrap="square" tIns="91425">
            <a:noAutofit/>
          </a:bodyPr>
          <a:lstStyle>
            <a:lvl1pPr lvl="0">
              <a:lnSpc>
                <a:spcPct val="80000"/>
              </a:lnSpc>
              <a:spcBef>
                <a:spcPts val="0"/>
              </a:spcBef>
              <a:spcAft>
                <a:spcPts val="0"/>
              </a:spcAft>
              <a:buClr>
                <a:schemeClr val="accent3"/>
              </a:buClr>
              <a:buSzPts val="4000"/>
              <a:buFont typeface="Roboto Serif"/>
              <a:buNone/>
              <a:defRPr>
                <a:solidFill>
                  <a:schemeClr val="accent3"/>
                </a:solidFill>
              </a:defRPr>
            </a:lvl1pPr>
            <a:lvl2pPr lvl="1">
              <a:lnSpc>
                <a:spcPct val="70000"/>
              </a:lnSpc>
              <a:spcBef>
                <a:spcPts val="0"/>
              </a:spcBef>
              <a:spcAft>
                <a:spcPts val="0"/>
              </a:spcAft>
              <a:buSzPts val="1400"/>
              <a:buNone/>
              <a:defRPr/>
            </a:lvl2pPr>
            <a:lvl3pPr lvl="2">
              <a:lnSpc>
                <a:spcPct val="70000"/>
              </a:lnSpc>
              <a:spcBef>
                <a:spcPts val="0"/>
              </a:spcBef>
              <a:spcAft>
                <a:spcPts val="0"/>
              </a:spcAft>
              <a:buSzPts val="1400"/>
              <a:buNone/>
              <a:defRPr/>
            </a:lvl3pPr>
            <a:lvl4pPr lvl="3">
              <a:lnSpc>
                <a:spcPct val="70000"/>
              </a:lnSpc>
              <a:spcBef>
                <a:spcPts val="0"/>
              </a:spcBef>
              <a:spcAft>
                <a:spcPts val="0"/>
              </a:spcAft>
              <a:buSzPts val="1400"/>
              <a:buNone/>
              <a:defRPr/>
            </a:lvl4pPr>
            <a:lvl5pPr lvl="4">
              <a:lnSpc>
                <a:spcPct val="70000"/>
              </a:lnSpc>
              <a:spcBef>
                <a:spcPts val="0"/>
              </a:spcBef>
              <a:spcAft>
                <a:spcPts val="0"/>
              </a:spcAft>
              <a:buSzPts val="1400"/>
              <a:buNone/>
              <a:defRPr/>
            </a:lvl5pPr>
            <a:lvl6pPr lvl="5">
              <a:lnSpc>
                <a:spcPct val="70000"/>
              </a:lnSpc>
              <a:spcBef>
                <a:spcPts val="0"/>
              </a:spcBef>
              <a:spcAft>
                <a:spcPts val="0"/>
              </a:spcAft>
              <a:buSzPts val="1400"/>
              <a:buNone/>
              <a:defRPr/>
            </a:lvl6pPr>
            <a:lvl7pPr lvl="6">
              <a:lnSpc>
                <a:spcPct val="70000"/>
              </a:lnSpc>
              <a:spcBef>
                <a:spcPts val="0"/>
              </a:spcBef>
              <a:spcAft>
                <a:spcPts val="0"/>
              </a:spcAft>
              <a:buSzPts val="1400"/>
              <a:buNone/>
              <a:defRPr/>
            </a:lvl7pPr>
            <a:lvl8pPr lvl="7">
              <a:lnSpc>
                <a:spcPct val="70000"/>
              </a:lnSpc>
              <a:spcBef>
                <a:spcPts val="0"/>
              </a:spcBef>
              <a:spcAft>
                <a:spcPts val="0"/>
              </a:spcAft>
              <a:buSzPts val="1400"/>
              <a:buNone/>
              <a:defRPr/>
            </a:lvl8pPr>
            <a:lvl9pPr lvl="8">
              <a:lnSpc>
                <a:spcPct val="70000"/>
              </a:lnSpc>
              <a:spcBef>
                <a:spcPts val="0"/>
              </a:spcBef>
              <a:spcAft>
                <a:spcPts val="0"/>
              </a:spcAft>
              <a:buSzPts val="1400"/>
              <a:buNone/>
              <a:defRPr/>
            </a:lvl9pPr>
          </a:lstStyle>
          <a:p/>
        </p:txBody>
      </p:sp>
      <p:sp>
        <p:nvSpPr>
          <p:cNvPr id="105" name="Google Shape;105;p20"/>
          <p:cNvSpPr txBox="1"/>
          <p:nvPr>
            <p:ph idx="1" type="body"/>
          </p:nvPr>
        </p:nvSpPr>
        <p:spPr>
          <a:xfrm>
            <a:off x="4888675" y="2654725"/>
            <a:ext cx="3595200" cy="1781100"/>
          </a:xfrm>
          <a:prstGeom prst="rect">
            <a:avLst/>
          </a:prstGeom>
        </p:spPr>
        <p:txBody>
          <a:bodyPr anchorCtr="0" anchor="t" bIns="91425" lIns="91425" spcFirstLastPara="1" rIns="91425" wrap="square" tIns="91425">
            <a:noAutofit/>
          </a:bodyPr>
          <a:lstStyle>
            <a:lvl1pPr indent="-330200" lvl="0" marL="457200">
              <a:spcBef>
                <a:spcPts val="0"/>
              </a:spcBef>
              <a:spcAft>
                <a:spcPts val="0"/>
              </a:spcAft>
              <a:buSzPts val="1600"/>
              <a:buChar char="●"/>
              <a:defRPr/>
            </a:lvl1pPr>
            <a:lvl2pPr indent="-323850" lvl="1" marL="914400">
              <a:spcBef>
                <a:spcPts val="0"/>
              </a:spcBef>
              <a:spcAft>
                <a:spcPts val="0"/>
              </a:spcAft>
              <a:buSzPts val="1500"/>
              <a:buChar char="○"/>
              <a:defRPr/>
            </a:lvl2pPr>
            <a:lvl3pPr indent="-317500" lvl="2" marL="1371600">
              <a:spcBef>
                <a:spcPts val="0"/>
              </a:spcBef>
              <a:spcAft>
                <a:spcPts val="0"/>
              </a:spcAft>
              <a:buSzPts val="1400"/>
              <a:buChar char="■"/>
              <a:defRPr/>
            </a:lvl3pPr>
            <a:lvl4pPr indent="-311150" lvl="3" marL="1828800">
              <a:spcBef>
                <a:spcPts val="0"/>
              </a:spcBef>
              <a:spcAft>
                <a:spcPts val="0"/>
              </a:spcAft>
              <a:buSzPts val="1300"/>
              <a:buChar char="●"/>
              <a:defRPr/>
            </a:lvl4pPr>
            <a:lvl5pPr indent="-304800" lvl="4" marL="2286000">
              <a:spcBef>
                <a:spcPts val="0"/>
              </a:spcBef>
              <a:spcAft>
                <a:spcPts val="0"/>
              </a:spcAft>
              <a:buSzPts val="1200"/>
              <a:buChar char="○"/>
              <a:defRPr/>
            </a:lvl5pPr>
            <a:lvl6pPr indent="-298450" lvl="5" marL="2743200">
              <a:spcBef>
                <a:spcPts val="0"/>
              </a:spcBef>
              <a:spcAft>
                <a:spcPts val="0"/>
              </a:spcAft>
              <a:buSzPts val="1100"/>
              <a:buChar char="■"/>
              <a:defRPr/>
            </a:lvl6pPr>
            <a:lvl7pPr indent="-292100" lvl="6" marL="3200400">
              <a:spcBef>
                <a:spcPts val="0"/>
              </a:spcBef>
              <a:spcAft>
                <a:spcPts val="0"/>
              </a:spcAft>
              <a:buSzPts val="1000"/>
              <a:buChar char="●"/>
              <a:defRPr/>
            </a:lvl7pPr>
            <a:lvl8pPr indent="-285750" lvl="7" marL="3657600">
              <a:spcBef>
                <a:spcPts val="0"/>
              </a:spcBef>
              <a:spcAft>
                <a:spcPts val="0"/>
              </a:spcAft>
              <a:buSzPts val="900"/>
              <a:buChar char="○"/>
              <a:defRPr/>
            </a:lvl8pPr>
            <a:lvl9pPr indent="-279400" lvl="8" marL="4114800">
              <a:spcBef>
                <a:spcPts val="0"/>
              </a:spcBef>
              <a:spcAft>
                <a:spcPts val="0"/>
              </a:spcAft>
              <a:buSzPts val="800"/>
              <a:buChar char="■"/>
              <a:defRPr/>
            </a:lvl9pPr>
          </a:lstStyle>
          <a:p/>
        </p:txBody>
      </p:sp>
      <p:sp>
        <p:nvSpPr>
          <p:cNvPr id="106" name="Google Shape;106;p20"/>
          <p:cNvSpPr txBox="1"/>
          <p:nvPr>
            <p:ph idx="3" type="body"/>
          </p:nvPr>
        </p:nvSpPr>
        <p:spPr>
          <a:xfrm>
            <a:off x="165800" y="4845125"/>
            <a:ext cx="1248300" cy="157800"/>
          </a:xfrm>
          <a:prstGeom prst="rect">
            <a:avLst/>
          </a:prstGeom>
          <a:ln cap="flat" cmpd="sng" w="9525">
            <a:solidFill>
              <a:schemeClr val="dk2"/>
            </a:solidFill>
            <a:prstDash val="solid"/>
            <a:round/>
            <a:headEnd len="sm" w="sm" type="none"/>
            <a:tailEnd len="sm" w="sm" type="none"/>
          </a:ln>
        </p:spPr>
        <p:txBody>
          <a:bodyPr anchorCtr="0" anchor="t" bIns="0" lIns="18275" spcFirstLastPara="1" rIns="18275" wrap="square" tIns="18275">
            <a:noAutofit/>
          </a:bodyPr>
          <a:lstStyle>
            <a:lvl1pPr indent="-279400" lvl="0" marL="457200">
              <a:spcBef>
                <a:spcPts val="0"/>
              </a:spcBef>
              <a:spcAft>
                <a:spcPts val="0"/>
              </a:spcAft>
              <a:buSzPts val="800"/>
              <a:buFont typeface="Rubik"/>
              <a:buChar char="●"/>
              <a:defRPr sz="800"/>
            </a:lvl1pPr>
            <a:lvl2pPr indent="-279400" lvl="1" marL="914400">
              <a:spcBef>
                <a:spcPts val="0"/>
              </a:spcBef>
              <a:spcAft>
                <a:spcPts val="0"/>
              </a:spcAft>
              <a:buSzPts val="800"/>
              <a:buFont typeface="Rubik"/>
              <a:buChar char="○"/>
              <a:defRPr sz="800"/>
            </a:lvl2pPr>
            <a:lvl3pPr indent="-279400" lvl="2" marL="1371600">
              <a:spcBef>
                <a:spcPts val="0"/>
              </a:spcBef>
              <a:spcAft>
                <a:spcPts val="0"/>
              </a:spcAft>
              <a:buSzPts val="800"/>
              <a:buFont typeface="Rubik"/>
              <a:buChar char="■"/>
              <a:defRPr sz="800"/>
            </a:lvl3pPr>
            <a:lvl4pPr indent="-279400" lvl="3" marL="1828800">
              <a:spcBef>
                <a:spcPts val="0"/>
              </a:spcBef>
              <a:spcAft>
                <a:spcPts val="0"/>
              </a:spcAft>
              <a:buSzPts val="800"/>
              <a:buFont typeface="Rubik"/>
              <a:buChar char="●"/>
              <a:defRPr sz="800"/>
            </a:lvl4pPr>
            <a:lvl5pPr indent="-279400" lvl="4" marL="2286000">
              <a:spcBef>
                <a:spcPts val="0"/>
              </a:spcBef>
              <a:spcAft>
                <a:spcPts val="0"/>
              </a:spcAft>
              <a:buSzPts val="800"/>
              <a:buFont typeface="Rubik"/>
              <a:buChar char="○"/>
              <a:defRPr sz="800"/>
            </a:lvl5pPr>
            <a:lvl6pPr indent="-279400" lvl="5" marL="2743200">
              <a:spcBef>
                <a:spcPts val="0"/>
              </a:spcBef>
              <a:spcAft>
                <a:spcPts val="0"/>
              </a:spcAft>
              <a:buSzPts val="800"/>
              <a:buFont typeface="Rubik"/>
              <a:buChar char="■"/>
              <a:defRPr sz="800"/>
            </a:lvl6pPr>
            <a:lvl7pPr indent="-279400" lvl="6" marL="3200400">
              <a:spcBef>
                <a:spcPts val="0"/>
              </a:spcBef>
              <a:spcAft>
                <a:spcPts val="0"/>
              </a:spcAft>
              <a:buSzPts val="800"/>
              <a:buFont typeface="Rubik"/>
              <a:buChar char="●"/>
              <a:defRPr sz="800"/>
            </a:lvl7pPr>
            <a:lvl8pPr indent="-279400" lvl="7" marL="3657600">
              <a:spcBef>
                <a:spcPts val="0"/>
              </a:spcBef>
              <a:spcAft>
                <a:spcPts val="0"/>
              </a:spcAft>
              <a:buSzPts val="800"/>
              <a:buFont typeface="Rubik"/>
              <a:buChar char="○"/>
              <a:defRPr sz="800"/>
            </a:lvl8pPr>
            <a:lvl9pPr indent="-279400" lvl="8" marL="4114800">
              <a:spcBef>
                <a:spcPts val="0"/>
              </a:spcBef>
              <a:spcAft>
                <a:spcPts val="0"/>
              </a:spcAft>
              <a:buSzPts val="800"/>
              <a:buFont typeface="Rubik"/>
              <a:buChar char="■"/>
              <a:defRPr sz="800"/>
            </a:lvl9pPr>
          </a:lstStyle>
          <a:p/>
        </p:txBody>
      </p:sp>
      <p:sp>
        <p:nvSpPr>
          <p:cNvPr id="107" name="Google Shape;107;p20"/>
          <p:cNvSpPr txBox="1"/>
          <p:nvPr>
            <p:ph idx="4" type="body"/>
          </p:nvPr>
        </p:nvSpPr>
        <p:spPr>
          <a:xfrm>
            <a:off x="2281250" y="4845150"/>
            <a:ext cx="1802700" cy="157800"/>
          </a:xfrm>
          <a:prstGeom prst="rect">
            <a:avLst/>
          </a:prstGeom>
          <a:ln cap="flat" cmpd="sng" w="9525">
            <a:solidFill>
              <a:schemeClr val="dk2"/>
            </a:solidFill>
            <a:prstDash val="solid"/>
            <a:round/>
            <a:headEnd len="sm" w="sm" type="none"/>
            <a:tailEnd len="sm" w="sm" type="none"/>
          </a:ln>
        </p:spPr>
        <p:txBody>
          <a:bodyPr anchorCtr="0" anchor="t" bIns="0" lIns="18275" spcFirstLastPara="1" rIns="18275" wrap="square" tIns="18275">
            <a:noAutofit/>
          </a:bodyPr>
          <a:lstStyle>
            <a:lvl1pPr indent="-279400" lvl="0" marL="457200">
              <a:spcBef>
                <a:spcPts val="0"/>
              </a:spcBef>
              <a:spcAft>
                <a:spcPts val="0"/>
              </a:spcAft>
              <a:buSzPts val="800"/>
              <a:buFont typeface="Rubik"/>
              <a:buChar char="●"/>
              <a:defRPr sz="800"/>
            </a:lvl1pPr>
            <a:lvl2pPr indent="-279400" lvl="1" marL="914400">
              <a:spcBef>
                <a:spcPts val="0"/>
              </a:spcBef>
              <a:spcAft>
                <a:spcPts val="0"/>
              </a:spcAft>
              <a:buSzPts val="800"/>
              <a:buFont typeface="Rubik"/>
              <a:buChar char="○"/>
              <a:defRPr sz="800"/>
            </a:lvl2pPr>
            <a:lvl3pPr indent="-279400" lvl="2" marL="1371600">
              <a:spcBef>
                <a:spcPts val="0"/>
              </a:spcBef>
              <a:spcAft>
                <a:spcPts val="0"/>
              </a:spcAft>
              <a:buSzPts val="800"/>
              <a:buFont typeface="Rubik"/>
              <a:buChar char="■"/>
              <a:defRPr sz="800"/>
            </a:lvl3pPr>
            <a:lvl4pPr indent="-279400" lvl="3" marL="1828800">
              <a:spcBef>
                <a:spcPts val="0"/>
              </a:spcBef>
              <a:spcAft>
                <a:spcPts val="0"/>
              </a:spcAft>
              <a:buSzPts val="800"/>
              <a:buFont typeface="Rubik"/>
              <a:buChar char="●"/>
              <a:defRPr sz="800"/>
            </a:lvl4pPr>
            <a:lvl5pPr indent="-279400" lvl="4" marL="2286000">
              <a:spcBef>
                <a:spcPts val="0"/>
              </a:spcBef>
              <a:spcAft>
                <a:spcPts val="0"/>
              </a:spcAft>
              <a:buSzPts val="800"/>
              <a:buFont typeface="Rubik"/>
              <a:buChar char="○"/>
              <a:defRPr sz="800"/>
            </a:lvl5pPr>
            <a:lvl6pPr indent="-279400" lvl="5" marL="2743200">
              <a:spcBef>
                <a:spcPts val="0"/>
              </a:spcBef>
              <a:spcAft>
                <a:spcPts val="0"/>
              </a:spcAft>
              <a:buSzPts val="800"/>
              <a:buFont typeface="Rubik"/>
              <a:buChar char="■"/>
              <a:defRPr sz="800"/>
            </a:lvl6pPr>
            <a:lvl7pPr indent="-279400" lvl="6" marL="3200400">
              <a:spcBef>
                <a:spcPts val="0"/>
              </a:spcBef>
              <a:spcAft>
                <a:spcPts val="0"/>
              </a:spcAft>
              <a:buSzPts val="800"/>
              <a:buFont typeface="Rubik"/>
              <a:buChar char="●"/>
              <a:defRPr sz="800"/>
            </a:lvl7pPr>
            <a:lvl8pPr indent="-279400" lvl="7" marL="3657600">
              <a:spcBef>
                <a:spcPts val="0"/>
              </a:spcBef>
              <a:spcAft>
                <a:spcPts val="0"/>
              </a:spcAft>
              <a:buSzPts val="800"/>
              <a:buFont typeface="Rubik"/>
              <a:buChar char="○"/>
              <a:defRPr sz="800"/>
            </a:lvl8pPr>
            <a:lvl9pPr indent="-279400" lvl="8" marL="4114800">
              <a:spcBef>
                <a:spcPts val="0"/>
              </a:spcBef>
              <a:spcAft>
                <a:spcPts val="0"/>
              </a:spcAft>
              <a:buSzPts val="800"/>
              <a:buFont typeface="Rubik"/>
              <a:buChar char="■"/>
              <a:defRPr sz="800"/>
            </a:lvl9pPr>
          </a:lstStyle>
          <a:p/>
        </p:txBody>
      </p:sp>
    </p:spTree>
  </p:cSld>
  <p:clrMapOvr>
    <a:masterClrMapping/>
  </p:clrMapOvr>
</p:sldLayout>
</file>

<file path=ppt/slideLayouts/slideLayout1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2 Column Image and Text">
  <p:cSld name="SECTION_TITLE_AND_DESCRIPTION">
    <p:bg>
      <p:bgPr>
        <a:solidFill>
          <a:schemeClr val="accent5"/>
        </a:solidFill>
      </p:bgPr>
    </p:bg>
    <p:spTree>
      <p:nvGrpSpPr>
        <p:cNvPr id="108" name="Shape 108"/>
        <p:cNvGrpSpPr/>
        <p:nvPr/>
      </p:nvGrpSpPr>
      <p:grpSpPr>
        <a:xfrm>
          <a:off x="0" y="0"/>
          <a:ext cx="0" cy="0"/>
          <a:chOff x="0" y="0"/>
          <a:chExt cx="0" cy="0"/>
        </a:xfrm>
      </p:grpSpPr>
      <p:sp>
        <p:nvSpPr>
          <p:cNvPr id="109" name="Google Shape;109;p21"/>
          <p:cNvSpPr txBox="1"/>
          <p:nvPr>
            <p:ph idx="12" type="sldNum"/>
          </p:nvPr>
        </p:nvSpPr>
        <p:spPr>
          <a:xfrm>
            <a:off x="8668550" y="4845125"/>
            <a:ext cx="309600" cy="157800"/>
          </a:xfrm>
          <a:prstGeom prst="rect">
            <a:avLst/>
          </a:prstGeom>
          <a:ln>
            <a:noFill/>
          </a:ln>
        </p:spPr>
        <p:txBody>
          <a:bodyPr anchorCtr="0" anchor="ctr" bIns="91425" lIns="91425" spcFirstLastPara="1" rIns="91425" wrap="square" tIns="91425">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
        <p:nvSpPr>
          <p:cNvPr id="110" name="Google Shape;110;p21"/>
          <p:cNvSpPr/>
          <p:nvPr>
            <p:ph idx="2" type="pic"/>
          </p:nvPr>
        </p:nvSpPr>
        <p:spPr>
          <a:xfrm>
            <a:off x="5881050" y="2068650"/>
            <a:ext cx="2662200" cy="2773800"/>
          </a:xfrm>
          <a:prstGeom prst="ellipse">
            <a:avLst/>
          </a:prstGeom>
          <a:noFill/>
          <a:ln cap="flat" cmpd="sng" w="28575">
            <a:solidFill>
              <a:schemeClr val="dk1"/>
            </a:solidFill>
            <a:prstDash val="solid"/>
            <a:round/>
            <a:headEnd len="sm" w="sm" type="none"/>
            <a:tailEnd len="sm" w="sm" type="none"/>
          </a:ln>
        </p:spPr>
      </p:sp>
      <p:sp>
        <p:nvSpPr>
          <p:cNvPr id="111" name="Google Shape;111;p21"/>
          <p:cNvSpPr/>
          <p:nvPr>
            <p:ph idx="3" type="pic"/>
          </p:nvPr>
        </p:nvSpPr>
        <p:spPr>
          <a:xfrm>
            <a:off x="165925" y="148699"/>
            <a:ext cx="3644100" cy="2430000"/>
          </a:xfrm>
          <a:prstGeom prst="rect">
            <a:avLst/>
          </a:prstGeom>
          <a:noFill/>
          <a:ln cap="flat" cmpd="sng" w="28575">
            <a:solidFill>
              <a:schemeClr val="dk1"/>
            </a:solidFill>
            <a:prstDash val="solid"/>
            <a:round/>
            <a:headEnd len="sm" w="sm" type="none"/>
            <a:tailEnd len="sm" w="sm" type="none"/>
          </a:ln>
        </p:spPr>
      </p:sp>
      <p:sp>
        <p:nvSpPr>
          <p:cNvPr id="112" name="Google Shape;112;p21"/>
          <p:cNvSpPr txBox="1"/>
          <p:nvPr>
            <p:ph idx="1" type="body"/>
          </p:nvPr>
        </p:nvSpPr>
        <p:spPr>
          <a:xfrm>
            <a:off x="434375" y="3565925"/>
            <a:ext cx="3683700" cy="1008300"/>
          </a:xfrm>
          <a:prstGeom prst="rect">
            <a:avLst/>
          </a:prstGeom>
        </p:spPr>
        <p:txBody>
          <a:bodyPr anchorCtr="0" anchor="t" bIns="91425" lIns="91425" spcFirstLastPara="1" rIns="91425" wrap="square" tIns="91425">
            <a:noAutofit/>
          </a:bodyPr>
          <a:lstStyle>
            <a:lvl1pPr indent="-330200" lvl="0" marL="457200">
              <a:spcBef>
                <a:spcPts val="0"/>
              </a:spcBef>
              <a:spcAft>
                <a:spcPts val="0"/>
              </a:spcAft>
              <a:buSzPts val="1600"/>
              <a:buChar char="●"/>
              <a:defRPr/>
            </a:lvl1pPr>
            <a:lvl2pPr indent="-323850" lvl="1" marL="914400">
              <a:spcBef>
                <a:spcPts val="0"/>
              </a:spcBef>
              <a:spcAft>
                <a:spcPts val="0"/>
              </a:spcAft>
              <a:buSzPts val="1500"/>
              <a:buChar char="○"/>
              <a:defRPr/>
            </a:lvl2pPr>
            <a:lvl3pPr indent="-317500" lvl="2" marL="1371600">
              <a:spcBef>
                <a:spcPts val="0"/>
              </a:spcBef>
              <a:spcAft>
                <a:spcPts val="0"/>
              </a:spcAft>
              <a:buSzPts val="1400"/>
              <a:buChar char="■"/>
              <a:defRPr/>
            </a:lvl3pPr>
            <a:lvl4pPr indent="-311150" lvl="3" marL="1828800">
              <a:spcBef>
                <a:spcPts val="0"/>
              </a:spcBef>
              <a:spcAft>
                <a:spcPts val="0"/>
              </a:spcAft>
              <a:buSzPts val="1300"/>
              <a:buChar char="●"/>
              <a:defRPr/>
            </a:lvl4pPr>
            <a:lvl5pPr indent="-304800" lvl="4" marL="2286000">
              <a:spcBef>
                <a:spcPts val="0"/>
              </a:spcBef>
              <a:spcAft>
                <a:spcPts val="0"/>
              </a:spcAft>
              <a:buSzPts val="1200"/>
              <a:buChar char="○"/>
              <a:defRPr/>
            </a:lvl5pPr>
            <a:lvl6pPr indent="-298450" lvl="5" marL="2743200">
              <a:spcBef>
                <a:spcPts val="0"/>
              </a:spcBef>
              <a:spcAft>
                <a:spcPts val="0"/>
              </a:spcAft>
              <a:buSzPts val="1100"/>
              <a:buChar char="■"/>
              <a:defRPr/>
            </a:lvl6pPr>
            <a:lvl7pPr indent="-292100" lvl="6" marL="3200400">
              <a:spcBef>
                <a:spcPts val="0"/>
              </a:spcBef>
              <a:spcAft>
                <a:spcPts val="0"/>
              </a:spcAft>
              <a:buSzPts val="1000"/>
              <a:buChar char="●"/>
              <a:defRPr/>
            </a:lvl7pPr>
            <a:lvl8pPr indent="-285750" lvl="7" marL="3657600">
              <a:spcBef>
                <a:spcPts val="0"/>
              </a:spcBef>
              <a:spcAft>
                <a:spcPts val="0"/>
              </a:spcAft>
              <a:buSzPts val="900"/>
              <a:buChar char="○"/>
              <a:defRPr/>
            </a:lvl8pPr>
            <a:lvl9pPr indent="-279400" lvl="8" marL="4114800">
              <a:spcBef>
                <a:spcPts val="0"/>
              </a:spcBef>
              <a:spcAft>
                <a:spcPts val="0"/>
              </a:spcAft>
              <a:buSzPts val="800"/>
              <a:buChar char="■"/>
              <a:defRPr/>
            </a:lvl9pPr>
          </a:lstStyle>
          <a:p/>
        </p:txBody>
      </p:sp>
      <p:sp>
        <p:nvSpPr>
          <p:cNvPr id="113" name="Google Shape;113;p21"/>
          <p:cNvSpPr txBox="1"/>
          <p:nvPr>
            <p:ph idx="4" type="body"/>
          </p:nvPr>
        </p:nvSpPr>
        <p:spPr>
          <a:xfrm>
            <a:off x="5060689" y="887725"/>
            <a:ext cx="3531900" cy="1916100"/>
          </a:xfrm>
          <a:prstGeom prst="rect">
            <a:avLst/>
          </a:prstGeom>
        </p:spPr>
        <p:txBody>
          <a:bodyPr anchorCtr="0" anchor="t" bIns="91425" lIns="91425" spcFirstLastPara="1" rIns="91425" wrap="square" tIns="91425">
            <a:noAutofit/>
          </a:bodyPr>
          <a:lstStyle>
            <a:lvl1pPr indent="-330200" lvl="0" marL="457200">
              <a:spcBef>
                <a:spcPts val="0"/>
              </a:spcBef>
              <a:spcAft>
                <a:spcPts val="0"/>
              </a:spcAft>
              <a:buSzPts val="1600"/>
              <a:buChar char="●"/>
              <a:defRPr/>
            </a:lvl1pPr>
            <a:lvl2pPr indent="-323850" lvl="1" marL="914400">
              <a:spcBef>
                <a:spcPts val="0"/>
              </a:spcBef>
              <a:spcAft>
                <a:spcPts val="0"/>
              </a:spcAft>
              <a:buSzPts val="1500"/>
              <a:buChar char="○"/>
              <a:defRPr/>
            </a:lvl2pPr>
            <a:lvl3pPr indent="-317500" lvl="2" marL="1371600">
              <a:spcBef>
                <a:spcPts val="0"/>
              </a:spcBef>
              <a:spcAft>
                <a:spcPts val="0"/>
              </a:spcAft>
              <a:buSzPts val="1400"/>
              <a:buChar char="■"/>
              <a:defRPr/>
            </a:lvl3pPr>
            <a:lvl4pPr indent="-311150" lvl="3" marL="1828800">
              <a:spcBef>
                <a:spcPts val="0"/>
              </a:spcBef>
              <a:spcAft>
                <a:spcPts val="0"/>
              </a:spcAft>
              <a:buSzPts val="1300"/>
              <a:buChar char="●"/>
              <a:defRPr/>
            </a:lvl4pPr>
            <a:lvl5pPr indent="-304800" lvl="4" marL="2286000">
              <a:spcBef>
                <a:spcPts val="0"/>
              </a:spcBef>
              <a:spcAft>
                <a:spcPts val="0"/>
              </a:spcAft>
              <a:buSzPts val="1200"/>
              <a:buChar char="○"/>
              <a:defRPr/>
            </a:lvl5pPr>
            <a:lvl6pPr indent="-298450" lvl="5" marL="2743200">
              <a:spcBef>
                <a:spcPts val="0"/>
              </a:spcBef>
              <a:spcAft>
                <a:spcPts val="0"/>
              </a:spcAft>
              <a:buSzPts val="1100"/>
              <a:buChar char="■"/>
              <a:defRPr/>
            </a:lvl6pPr>
            <a:lvl7pPr indent="-292100" lvl="6" marL="3200400">
              <a:spcBef>
                <a:spcPts val="0"/>
              </a:spcBef>
              <a:spcAft>
                <a:spcPts val="0"/>
              </a:spcAft>
              <a:buSzPts val="1000"/>
              <a:buChar char="●"/>
              <a:defRPr/>
            </a:lvl7pPr>
            <a:lvl8pPr indent="-285750" lvl="7" marL="3657600">
              <a:spcBef>
                <a:spcPts val="0"/>
              </a:spcBef>
              <a:spcAft>
                <a:spcPts val="0"/>
              </a:spcAft>
              <a:buSzPts val="900"/>
              <a:buChar char="○"/>
              <a:defRPr/>
            </a:lvl8pPr>
            <a:lvl9pPr indent="-279400" lvl="8" marL="4114800">
              <a:spcBef>
                <a:spcPts val="0"/>
              </a:spcBef>
              <a:spcAft>
                <a:spcPts val="0"/>
              </a:spcAft>
              <a:buSzPts val="800"/>
              <a:buChar char="■"/>
              <a:defRPr/>
            </a:lvl9pPr>
          </a:lstStyle>
          <a:p/>
        </p:txBody>
      </p:sp>
      <p:sp>
        <p:nvSpPr>
          <p:cNvPr id="114" name="Google Shape;114;p21"/>
          <p:cNvSpPr txBox="1"/>
          <p:nvPr>
            <p:ph type="title"/>
          </p:nvPr>
        </p:nvSpPr>
        <p:spPr>
          <a:xfrm>
            <a:off x="434400" y="2735625"/>
            <a:ext cx="3683700" cy="1263300"/>
          </a:xfrm>
          <a:prstGeom prst="rect">
            <a:avLst/>
          </a:prstGeom>
        </p:spPr>
        <p:txBody>
          <a:bodyPr anchorCtr="0" anchor="t" bIns="91425" lIns="91425" spcFirstLastPara="1" rIns="91425" wrap="square" tIns="91425">
            <a:noAutofit/>
          </a:bodyPr>
          <a:lstStyle>
            <a:lvl1pPr lvl="0">
              <a:spcBef>
                <a:spcPts val="0"/>
              </a:spcBef>
              <a:spcAft>
                <a:spcPts val="0"/>
              </a:spcAft>
              <a:buSzPts val="40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115" name="Google Shape;115;p21"/>
          <p:cNvSpPr txBox="1"/>
          <p:nvPr>
            <p:ph idx="5" type="title"/>
          </p:nvPr>
        </p:nvSpPr>
        <p:spPr>
          <a:xfrm>
            <a:off x="5054575" y="197950"/>
            <a:ext cx="3531900" cy="1240500"/>
          </a:xfrm>
          <a:prstGeom prst="rect">
            <a:avLst/>
          </a:prstGeom>
        </p:spPr>
        <p:txBody>
          <a:bodyPr anchorCtr="0" anchor="t" bIns="91425" lIns="91425" spcFirstLastPara="1" rIns="91425" wrap="square" tIns="91425">
            <a:noAutofit/>
          </a:bodyPr>
          <a:lstStyle>
            <a:lvl1pPr lvl="0">
              <a:spcBef>
                <a:spcPts val="0"/>
              </a:spcBef>
              <a:spcAft>
                <a:spcPts val="0"/>
              </a:spcAft>
              <a:buSzPts val="40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116" name="Google Shape;116;p21"/>
          <p:cNvSpPr txBox="1"/>
          <p:nvPr>
            <p:ph idx="6" type="body"/>
          </p:nvPr>
        </p:nvSpPr>
        <p:spPr>
          <a:xfrm>
            <a:off x="165800" y="4845125"/>
            <a:ext cx="1248300" cy="157800"/>
          </a:xfrm>
          <a:prstGeom prst="rect">
            <a:avLst/>
          </a:prstGeom>
          <a:ln cap="flat" cmpd="sng" w="9525">
            <a:solidFill>
              <a:schemeClr val="dk2"/>
            </a:solidFill>
            <a:prstDash val="solid"/>
            <a:round/>
            <a:headEnd len="sm" w="sm" type="none"/>
            <a:tailEnd len="sm" w="sm" type="none"/>
          </a:ln>
        </p:spPr>
        <p:txBody>
          <a:bodyPr anchorCtr="0" anchor="t" bIns="0" lIns="18275" spcFirstLastPara="1" rIns="18275" wrap="square" tIns="18275">
            <a:noAutofit/>
          </a:bodyPr>
          <a:lstStyle>
            <a:lvl1pPr indent="-279400" lvl="0" marL="457200">
              <a:spcBef>
                <a:spcPts val="0"/>
              </a:spcBef>
              <a:spcAft>
                <a:spcPts val="0"/>
              </a:spcAft>
              <a:buSzPts val="800"/>
              <a:buFont typeface="Rubik"/>
              <a:buChar char="●"/>
              <a:defRPr sz="800"/>
            </a:lvl1pPr>
            <a:lvl2pPr indent="-279400" lvl="1" marL="914400">
              <a:spcBef>
                <a:spcPts val="0"/>
              </a:spcBef>
              <a:spcAft>
                <a:spcPts val="0"/>
              </a:spcAft>
              <a:buSzPts val="800"/>
              <a:buFont typeface="Rubik"/>
              <a:buChar char="○"/>
              <a:defRPr sz="800"/>
            </a:lvl2pPr>
            <a:lvl3pPr indent="-279400" lvl="2" marL="1371600">
              <a:spcBef>
                <a:spcPts val="0"/>
              </a:spcBef>
              <a:spcAft>
                <a:spcPts val="0"/>
              </a:spcAft>
              <a:buSzPts val="800"/>
              <a:buFont typeface="Rubik"/>
              <a:buChar char="■"/>
              <a:defRPr sz="800"/>
            </a:lvl3pPr>
            <a:lvl4pPr indent="-279400" lvl="3" marL="1828800">
              <a:spcBef>
                <a:spcPts val="0"/>
              </a:spcBef>
              <a:spcAft>
                <a:spcPts val="0"/>
              </a:spcAft>
              <a:buSzPts val="800"/>
              <a:buFont typeface="Rubik"/>
              <a:buChar char="●"/>
              <a:defRPr sz="800"/>
            </a:lvl4pPr>
            <a:lvl5pPr indent="-279400" lvl="4" marL="2286000">
              <a:spcBef>
                <a:spcPts val="0"/>
              </a:spcBef>
              <a:spcAft>
                <a:spcPts val="0"/>
              </a:spcAft>
              <a:buSzPts val="800"/>
              <a:buFont typeface="Rubik"/>
              <a:buChar char="○"/>
              <a:defRPr sz="800"/>
            </a:lvl5pPr>
            <a:lvl6pPr indent="-279400" lvl="5" marL="2743200">
              <a:spcBef>
                <a:spcPts val="0"/>
              </a:spcBef>
              <a:spcAft>
                <a:spcPts val="0"/>
              </a:spcAft>
              <a:buSzPts val="800"/>
              <a:buFont typeface="Rubik"/>
              <a:buChar char="■"/>
              <a:defRPr sz="800"/>
            </a:lvl6pPr>
            <a:lvl7pPr indent="-279400" lvl="6" marL="3200400">
              <a:spcBef>
                <a:spcPts val="0"/>
              </a:spcBef>
              <a:spcAft>
                <a:spcPts val="0"/>
              </a:spcAft>
              <a:buSzPts val="800"/>
              <a:buFont typeface="Rubik"/>
              <a:buChar char="●"/>
              <a:defRPr sz="800"/>
            </a:lvl7pPr>
            <a:lvl8pPr indent="-279400" lvl="7" marL="3657600">
              <a:spcBef>
                <a:spcPts val="0"/>
              </a:spcBef>
              <a:spcAft>
                <a:spcPts val="0"/>
              </a:spcAft>
              <a:buSzPts val="800"/>
              <a:buFont typeface="Rubik"/>
              <a:buChar char="○"/>
              <a:defRPr sz="800"/>
            </a:lvl8pPr>
            <a:lvl9pPr indent="-279400" lvl="8" marL="4114800">
              <a:spcBef>
                <a:spcPts val="0"/>
              </a:spcBef>
              <a:spcAft>
                <a:spcPts val="0"/>
              </a:spcAft>
              <a:buSzPts val="800"/>
              <a:buFont typeface="Rubik"/>
              <a:buChar char="■"/>
              <a:defRPr sz="800"/>
            </a:lvl9pPr>
          </a:lstStyle>
          <a:p/>
        </p:txBody>
      </p:sp>
      <p:sp>
        <p:nvSpPr>
          <p:cNvPr id="117" name="Google Shape;117;p21"/>
          <p:cNvSpPr txBox="1"/>
          <p:nvPr>
            <p:ph idx="7" type="body"/>
          </p:nvPr>
        </p:nvSpPr>
        <p:spPr>
          <a:xfrm>
            <a:off x="2281250" y="4845150"/>
            <a:ext cx="1802700" cy="157800"/>
          </a:xfrm>
          <a:prstGeom prst="rect">
            <a:avLst/>
          </a:prstGeom>
          <a:ln cap="flat" cmpd="sng" w="9525">
            <a:solidFill>
              <a:schemeClr val="dk2"/>
            </a:solidFill>
            <a:prstDash val="solid"/>
            <a:round/>
            <a:headEnd len="sm" w="sm" type="none"/>
            <a:tailEnd len="sm" w="sm" type="none"/>
          </a:ln>
        </p:spPr>
        <p:txBody>
          <a:bodyPr anchorCtr="0" anchor="t" bIns="0" lIns="18275" spcFirstLastPara="1" rIns="18275" wrap="square" tIns="18275">
            <a:noAutofit/>
          </a:bodyPr>
          <a:lstStyle>
            <a:lvl1pPr indent="-279400" lvl="0" marL="457200">
              <a:spcBef>
                <a:spcPts val="0"/>
              </a:spcBef>
              <a:spcAft>
                <a:spcPts val="0"/>
              </a:spcAft>
              <a:buSzPts val="800"/>
              <a:buFont typeface="Rubik"/>
              <a:buChar char="●"/>
              <a:defRPr sz="800"/>
            </a:lvl1pPr>
            <a:lvl2pPr indent="-279400" lvl="1" marL="914400">
              <a:spcBef>
                <a:spcPts val="0"/>
              </a:spcBef>
              <a:spcAft>
                <a:spcPts val="0"/>
              </a:spcAft>
              <a:buSzPts val="800"/>
              <a:buFont typeface="Rubik"/>
              <a:buChar char="○"/>
              <a:defRPr sz="800"/>
            </a:lvl2pPr>
            <a:lvl3pPr indent="-279400" lvl="2" marL="1371600">
              <a:spcBef>
                <a:spcPts val="0"/>
              </a:spcBef>
              <a:spcAft>
                <a:spcPts val="0"/>
              </a:spcAft>
              <a:buSzPts val="800"/>
              <a:buFont typeface="Rubik"/>
              <a:buChar char="■"/>
              <a:defRPr sz="800"/>
            </a:lvl3pPr>
            <a:lvl4pPr indent="-279400" lvl="3" marL="1828800">
              <a:spcBef>
                <a:spcPts val="0"/>
              </a:spcBef>
              <a:spcAft>
                <a:spcPts val="0"/>
              </a:spcAft>
              <a:buSzPts val="800"/>
              <a:buFont typeface="Rubik"/>
              <a:buChar char="●"/>
              <a:defRPr sz="800"/>
            </a:lvl4pPr>
            <a:lvl5pPr indent="-279400" lvl="4" marL="2286000">
              <a:spcBef>
                <a:spcPts val="0"/>
              </a:spcBef>
              <a:spcAft>
                <a:spcPts val="0"/>
              </a:spcAft>
              <a:buSzPts val="800"/>
              <a:buFont typeface="Rubik"/>
              <a:buChar char="○"/>
              <a:defRPr sz="800"/>
            </a:lvl5pPr>
            <a:lvl6pPr indent="-279400" lvl="5" marL="2743200">
              <a:spcBef>
                <a:spcPts val="0"/>
              </a:spcBef>
              <a:spcAft>
                <a:spcPts val="0"/>
              </a:spcAft>
              <a:buSzPts val="800"/>
              <a:buFont typeface="Rubik"/>
              <a:buChar char="■"/>
              <a:defRPr sz="800"/>
            </a:lvl6pPr>
            <a:lvl7pPr indent="-279400" lvl="6" marL="3200400">
              <a:spcBef>
                <a:spcPts val="0"/>
              </a:spcBef>
              <a:spcAft>
                <a:spcPts val="0"/>
              </a:spcAft>
              <a:buSzPts val="800"/>
              <a:buFont typeface="Rubik"/>
              <a:buChar char="●"/>
              <a:defRPr sz="800"/>
            </a:lvl7pPr>
            <a:lvl8pPr indent="-279400" lvl="7" marL="3657600">
              <a:spcBef>
                <a:spcPts val="0"/>
              </a:spcBef>
              <a:spcAft>
                <a:spcPts val="0"/>
              </a:spcAft>
              <a:buSzPts val="800"/>
              <a:buFont typeface="Rubik"/>
              <a:buChar char="○"/>
              <a:defRPr sz="800"/>
            </a:lvl8pPr>
            <a:lvl9pPr indent="-279400" lvl="8" marL="4114800">
              <a:spcBef>
                <a:spcPts val="0"/>
              </a:spcBef>
              <a:spcAft>
                <a:spcPts val="0"/>
              </a:spcAft>
              <a:buSzPts val="800"/>
              <a:buFont typeface="Rubik"/>
              <a:buChar char="■"/>
              <a:defRPr sz="800"/>
            </a:lvl9pPr>
          </a:lstStyle>
          <a:p/>
        </p:txBody>
      </p:sp>
    </p:spTree>
  </p:cSld>
  <p:clrMapOvr>
    <a:masterClrMapping/>
  </p:clrMapOvr>
  <p:extLst>
    <p:ext uri="{DCECCB84-F9BA-43D5-87BE-67443E8EF086}">
      <p15:sldGuideLst>
        <p15:guide id="1" pos="3468">
          <p15:clr>
            <a:srgbClr val="E46962"/>
          </p15:clr>
        </p15:guide>
      </p15:sldGuideLst>
    </p:ext>
  </p:extLst>
</p:sldLayout>
</file>

<file path=ppt/slideLayouts/slideLayout2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4 Up Text">
  <p:cSld name="CAPTION_ONLY">
    <p:spTree>
      <p:nvGrpSpPr>
        <p:cNvPr id="118" name="Shape 118"/>
        <p:cNvGrpSpPr/>
        <p:nvPr/>
      </p:nvGrpSpPr>
      <p:grpSpPr>
        <a:xfrm>
          <a:off x="0" y="0"/>
          <a:ext cx="0" cy="0"/>
          <a:chOff x="0" y="0"/>
          <a:chExt cx="0" cy="0"/>
        </a:xfrm>
      </p:grpSpPr>
      <p:sp>
        <p:nvSpPr>
          <p:cNvPr id="119" name="Google Shape;119;p22"/>
          <p:cNvSpPr txBox="1"/>
          <p:nvPr>
            <p:ph idx="12" type="sldNum"/>
          </p:nvPr>
        </p:nvSpPr>
        <p:spPr>
          <a:xfrm>
            <a:off x="8668550" y="4845125"/>
            <a:ext cx="309600" cy="157800"/>
          </a:xfrm>
          <a:prstGeom prst="rect">
            <a:avLst/>
          </a:prstGeom>
          <a:ln>
            <a:noFill/>
          </a:ln>
        </p:spPr>
        <p:txBody>
          <a:bodyPr anchorCtr="0" anchor="ctr" bIns="91425" lIns="91425" spcFirstLastPara="1" rIns="91425" wrap="square" tIns="91425">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
        <p:nvSpPr>
          <p:cNvPr id="120" name="Google Shape;120;p22"/>
          <p:cNvSpPr/>
          <p:nvPr/>
        </p:nvSpPr>
        <p:spPr>
          <a:xfrm>
            <a:off x="124613" y="1519388"/>
            <a:ext cx="308700" cy="2455500"/>
          </a:xfrm>
          <a:prstGeom prst="leftBracket">
            <a:avLst>
              <a:gd fmla="val 8333" name="adj"/>
            </a:avLst>
          </a:prstGeom>
          <a:noFill/>
          <a:ln cap="flat" cmpd="sng" w="2857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chemeClr val="dk2"/>
              </a:solidFill>
            </a:endParaRPr>
          </a:p>
        </p:txBody>
      </p:sp>
      <p:sp>
        <p:nvSpPr>
          <p:cNvPr id="121" name="Google Shape;121;p22"/>
          <p:cNvSpPr/>
          <p:nvPr/>
        </p:nvSpPr>
        <p:spPr>
          <a:xfrm rot="10800000">
            <a:off x="8710688" y="1519388"/>
            <a:ext cx="308700" cy="2455500"/>
          </a:xfrm>
          <a:prstGeom prst="leftBracket">
            <a:avLst>
              <a:gd fmla="val 8333" name="adj"/>
            </a:avLst>
          </a:prstGeom>
          <a:noFill/>
          <a:ln cap="flat" cmpd="sng" w="2857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chemeClr val="dk2"/>
              </a:solidFill>
            </a:endParaRPr>
          </a:p>
        </p:txBody>
      </p:sp>
      <p:sp>
        <p:nvSpPr>
          <p:cNvPr id="122" name="Google Shape;122;p22"/>
          <p:cNvSpPr txBox="1"/>
          <p:nvPr>
            <p:ph type="title"/>
          </p:nvPr>
        </p:nvSpPr>
        <p:spPr>
          <a:xfrm>
            <a:off x="133546" y="16576"/>
            <a:ext cx="8562600" cy="1209300"/>
          </a:xfrm>
          <a:prstGeom prst="rect">
            <a:avLst/>
          </a:prstGeom>
        </p:spPr>
        <p:txBody>
          <a:bodyPr anchorCtr="0" anchor="t" bIns="91425" lIns="91425" spcFirstLastPara="1" rIns="91425" wrap="square" tIns="91425">
            <a:noAutofit/>
          </a:bodyPr>
          <a:lstStyle>
            <a:lvl1pPr lvl="0">
              <a:spcBef>
                <a:spcPts val="0"/>
              </a:spcBef>
              <a:spcAft>
                <a:spcPts val="0"/>
              </a:spcAft>
              <a:buSzPts val="40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123" name="Google Shape;123;p22"/>
          <p:cNvSpPr txBox="1"/>
          <p:nvPr>
            <p:ph idx="1" type="body"/>
          </p:nvPr>
        </p:nvSpPr>
        <p:spPr>
          <a:xfrm>
            <a:off x="165800" y="4845125"/>
            <a:ext cx="1248300" cy="157800"/>
          </a:xfrm>
          <a:prstGeom prst="rect">
            <a:avLst/>
          </a:prstGeom>
          <a:ln cap="flat" cmpd="sng" w="9525">
            <a:solidFill>
              <a:schemeClr val="dk2"/>
            </a:solidFill>
            <a:prstDash val="solid"/>
            <a:round/>
            <a:headEnd len="sm" w="sm" type="none"/>
            <a:tailEnd len="sm" w="sm" type="none"/>
          </a:ln>
        </p:spPr>
        <p:txBody>
          <a:bodyPr anchorCtr="0" anchor="t" bIns="0" lIns="18275" spcFirstLastPara="1" rIns="18275" wrap="square" tIns="18275">
            <a:noAutofit/>
          </a:bodyPr>
          <a:lstStyle>
            <a:lvl1pPr indent="-279400" lvl="0" marL="457200">
              <a:spcBef>
                <a:spcPts val="0"/>
              </a:spcBef>
              <a:spcAft>
                <a:spcPts val="0"/>
              </a:spcAft>
              <a:buSzPts val="800"/>
              <a:buFont typeface="Rubik"/>
              <a:buChar char="●"/>
              <a:defRPr sz="800"/>
            </a:lvl1pPr>
            <a:lvl2pPr indent="-279400" lvl="1" marL="914400">
              <a:spcBef>
                <a:spcPts val="0"/>
              </a:spcBef>
              <a:spcAft>
                <a:spcPts val="0"/>
              </a:spcAft>
              <a:buSzPts val="800"/>
              <a:buFont typeface="Rubik"/>
              <a:buChar char="○"/>
              <a:defRPr sz="800"/>
            </a:lvl2pPr>
            <a:lvl3pPr indent="-279400" lvl="2" marL="1371600">
              <a:spcBef>
                <a:spcPts val="0"/>
              </a:spcBef>
              <a:spcAft>
                <a:spcPts val="0"/>
              </a:spcAft>
              <a:buSzPts val="800"/>
              <a:buFont typeface="Rubik"/>
              <a:buChar char="■"/>
              <a:defRPr sz="800"/>
            </a:lvl3pPr>
            <a:lvl4pPr indent="-279400" lvl="3" marL="1828800">
              <a:spcBef>
                <a:spcPts val="0"/>
              </a:spcBef>
              <a:spcAft>
                <a:spcPts val="0"/>
              </a:spcAft>
              <a:buSzPts val="800"/>
              <a:buFont typeface="Rubik"/>
              <a:buChar char="●"/>
              <a:defRPr sz="800"/>
            </a:lvl4pPr>
            <a:lvl5pPr indent="-279400" lvl="4" marL="2286000">
              <a:spcBef>
                <a:spcPts val="0"/>
              </a:spcBef>
              <a:spcAft>
                <a:spcPts val="0"/>
              </a:spcAft>
              <a:buSzPts val="800"/>
              <a:buFont typeface="Rubik"/>
              <a:buChar char="○"/>
              <a:defRPr sz="800"/>
            </a:lvl5pPr>
            <a:lvl6pPr indent="-279400" lvl="5" marL="2743200">
              <a:spcBef>
                <a:spcPts val="0"/>
              </a:spcBef>
              <a:spcAft>
                <a:spcPts val="0"/>
              </a:spcAft>
              <a:buSzPts val="800"/>
              <a:buFont typeface="Rubik"/>
              <a:buChar char="■"/>
              <a:defRPr sz="800"/>
            </a:lvl6pPr>
            <a:lvl7pPr indent="-279400" lvl="6" marL="3200400">
              <a:spcBef>
                <a:spcPts val="0"/>
              </a:spcBef>
              <a:spcAft>
                <a:spcPts val="0"/>
              </a:spcAft>
              <a:buSzPts val="800"/>
              <a:buFont typeface="Rubik"/>
              <a:buChar char="●"/>
              <a:defRPr sz="800"/>
            </a:lvl7pPr>
            <a:lvl8pPr indent="-279400" lvl="7" marL="3657600">
              <a:spcBef>
                <a:spcPts val="0"/>
              </a:spcBef>
              <a:spcAft>
                <a:spcPts val="0"/>
              </a:spcAft>
              <a:buSzPts val="800"/>
              <a:buFont typeface="Rubik"/>
              <a:buChar char="○"/>
              <a:defRPr sz="800"/>
            </a:lvl8pPr>
            <a:lvl9pPr indent="-279400" lvl="8" marL="4114800">
              <a:spcBef>
                <a:spcPts val="0"/>
              </a:spcBef>
              <a:spcAft>
                <a:spcPts val="0"/>
              </a:spcAft>
              <a:buSzPts val="800"/>
              <a:buFont typeface="Rubik"/>
              <a:buChar char="■"/>
              <a:defRPr sz="800"/>
            </a:lvl9pPr>
          </a:lstStyle>
          <a:p/>
        </p:txBody>
      </p:sp>
      <p:sp>
        <p:nvSpPr>
          <p:cNvPr id="124" name="Google Shape;124;p22"/>
          <p:cNvSpPr txBox="1"/>
          <p:nvPr>
            <p:ph idx="2" type="body"/>
          </p:nvPr>
        </p:nvSpPr>
        <p:spPr>
          <a:xfrm>
            <a:off x="2281250" y="4845150"/>
            <a:ext cx="1802700" cy="157800"/>
          </a:xfrm>
          <a:prstGeom prst="rect">
            <a:avLst/>
          </a:prstGeom>
          <a:ln cap="flat" cmpd="sng" w="9525">
            <a:solidFill>
              <a:schemeClr val="dk2"/>
            </a:solidFill>
            <a:prstDash val="solid"/>
            <a:round/>
            <a:headEnd len="sm" w="sm" type="none"/>
            <a:tailEnd len="sm" w="sm" type="none"/>
          </a:ln>
        </p:spPr>
        <p:txBody>
          <a:bodyPr anchorCtr="0" anchor="t" bIns="0" lIns="18275" spcFirstLastPara="1" rIns="18275" wrap="square" tIns="18275">
            <a:noAutofit/>
          </a:bodyPr>
          <a:lstStyle>
            <a:lvl1pPr indent="-279400" lvl="0" marL="457200">
              <a:spcBef>
                <a:spcPts val="0"/>
              </a:spcBef>
              <a:spcAft>
                <a:spcPts val="0"/>
              </a:spcAft>
              <a:buSzPts val="800"/>
              <a:buFont typeface="Rubik"/>
              <a:buChar char="●"/>
              <a:defRPr sz="800"/>
            </a:lvl1pPr>
            <a:lvl2pPr indent="-279400" lvl="1" marL="914400">
              <a:spcBef>
                <a:spcPts val="0"/>
              </a:spcBef>
              <a:spcAft>
                <a:spcPts val="0"/>
              </a:spcAft>
              <a:buSzPts val="800"/>
              <a:buFont typeface="Rubik"/>
              <a:buChar char="○"/>
              <a:defRPr sz="800"/>
            </a:lvl2pPr>
            <a:lvl3pPr indent="-279400" lvl="2" marL="1371600">
              <a:spcBef>
                <a:spcPts val="0"/>
              </a:spcBef>
              <a:spcAft>
                <a:spcPts val="0"/>
              </a:spcAft>
              <a:buSzPts val="800"/>
              <a:buFont typeface="Rubik"/>
              <a:buChar char="■"/>
              <a:defRPr sz="800"/>
            </a:lvl3pPr>
            <a:lvl4pPr indent="-279400" lvl="3" marL="1828800">
              <a:spcBef>
                <a:spcPts val="0"/>
              </a:spcBef>
              <a:spcAft>
                <a:spcPts val="0"/>
              </a:spcAft>
              <a:buSzPts val="800"/>
              <a:buFont typeface="Rubik"/>
              <a:buChar char="●"/>
              <a:defRPr sz="800"/>
            </a:lvl4pPr>
            <a:lvl5pPr indent="-279400" lvl="4" marL="2286000">
              <a:spcBef>
                <a:spcPts val="0"/>
              </a:spcBef>
              <a:spcAft>
                <a:spcPts val="0"/>
              </a:spcAft>
              <a:buSzPts val="800"/>
              <a:buFont typeface="Rubik"/>
              <a:buChar char="○"/>
              <a:defRPr sz="800"/>
            </a:lvl5pPr>
            <a:lvl6pPr indent="-279400" lvl="5" marL="2743200">
              <a:spcBef>
                <a:spcPts val="0"/>
              </a:spcBef>
              <a:spcAft>
                <a:spcPts val="0"/>
              </a:spcAft>
              <a:buSzPts val="800"/>
              <a:buFont typeface="Rubik"/>
              <a:buChar char="■"/>
              <a:defRPr sz="800"/>
            </a:lvl6pPr>
            <a:lvl7pPr indent="-279400" lvl="6" marL="3200400">
              <a:spcBef>
                <a:spcPts val="0"/>
              </a:spcBef>
              <a:spcAft>
                <a:spcPts val="0"/>
              </a:spcAft>
              <a:buSzPts val="800"/>
              <a:buFont typeface="Rubik"/>
              <a:buChar char="●"/>
              <a:defRPr sz="800"/>
            </a:lvl7pPr>
            <a:lvl8pPr indent="-279400" lvl="7" marL="3657600">
              <a:spcBef>
                <a:spcPts val="0"/>
              </a:spcBef>
              <a:spcAft>
                <a:spcPts val="0"/>
              </a:spcAft>
              <a:buSzPts val="800"/>
              <a:buFont typeface="Rubik"/>
              <a:buChar char="○"/>
              <a:defRPr sz="800"/>
            </a:lvl8pPr>
            <a:lvl9pPr indent="-279400" lvl="8" marL="4114800">
              <a:spcBef>
                <a:spcPts val="0"/>
              </a:spcBef>
              <a:spcAft>
                <a:spcPts val="0"/>
              </a:spcAft>
              <a:buSzPts val="800"/>
              <a:buFont typeface="Rubik"/>
              <a:buChar char="■"/>
              <a:defRPr sz="800"/>
            </a:lvl9pPr>
          </a:lstStyle>
          <a:p/>
        </p:txBody>
      </p:sp>
      <p:sp>
        <p:nvSpPr>
          <p:cNvPr id="125" name="Google Shape;125;p22"/>
          <p:cNvSpPr txBox="1"/>
          <p:nvPr>
            <p:ph idx="3" type="body"/>
          </p:nvPr>
        </p:nvSpPr>
        <p:spPr>
          <a:xfrm>
            <a:off x="400325" y="2987325"/>
            <a:ext cx="1883700" cy="699600"/>
          </a:xfrm>
          <a:prstGeom prst="rect">
            <a:avLst/>
          </a:prstGeom>
        </p:spPr>
        <p:txBody>
          <a:bodyPr anchorCtr="0" anchor="t" bIns="91425" lIns="91425" spcFirstLastPara="1" rIns="91425" wrap="square" tIns="91425">
            <a:noAutofit/>
          </a:bodyPr>
          <a:lstStyle>
            <a:lvl1pPr indent="-292100" lvl="0" marL="457200">
              <a:spcBef>
                <a:spcPts val="0"/>
              </a:spcBef>
              <a:spcAft>
                <a:spcPts val="0"/>
              </a:spcAft>
              <a:buSzPts val="1000"/>
              <a:buChar char="●"/>
              <a:defRPr sz="1000"/>
            </a:lvl1pPr>
            <a:lvl2pPr indent="-323850" lvl="1" marL="914400">
              <a:spcBef>
                <a:spcPts val="0"/>
              </a:spcBef>
              <a:spcAft>
                <a:spcPts val="0"/>
              </a:spcAft>
              <a:buSzPts val="1500"/>
              <a:buChar char="○"/>
              <a:defRPr/>
            </a:lvl2pPr>
            <a:lvl3pPr indent="-317500" lvl="2" marL="1371600">
              <a:spcBef>
                <a:spcPts val="0"/>
              </a:spcBef>
              <a:spcAft>
                <a:spcPts val="0"/>
              </a:spcAft>
              <a:buSzPts val="1400"/>
              <a:buChar char="■"/>
              <a:defRPr/>
            </a:lvl3pPr>
            <a:lvl4pPr indent="-311150" lvl="3" marL="1828800">
              <a:spcBef>
                <a:spcPts val="0"/>
              </a:spcBef>
              <a:spcAft>
                <a:spcPts val="0"/>
              </a:spcAft>
              <a:buSzPts val="1300"/>
              <a:buChar char="●"/>
              <a:defRPr/>
            </a:lvl4pPr>
            <a:lvl5pPr indent="-304800" lvl="4" marL="2286000">
              <a:spcBef>
                <a:spcPts val="0"/>
              </a:spcBef>
              <a:spcAft>
                <a:spcPts val="0"/>
              </a:spcAft>
              <a:buSzPts val="1200"/>
              <a:buChar char="○"/>
              <a:defRPr/>
            </a:lvl5pPr>
            <a:lvl6pPr indent="-298450" lvl="5" marL="2743200">
              <a:spcBef>
                <a:spcPts val="0"/>
              </a:spcBef>
              <a:spcAft>
                <a:spcPts val="0"/>
              </a:spcAft>
              <a:buSzPts val="1100"/>
              <a:buChar char="■"/>
              <a:defRPr/>
            </a:lvl6pPr>
            <a:lvl7pPr indent="-292100" lvl="6" marL="3200400">
              <a:spcBef>
                <a:spcPts val="0"/>
              </a:spcBef>
              <a:spcAft>
                <a:spcPts val="0"/>
              </a:spcAft>
              <a:buSzPts val="1000"/>
              <a:buChar char="●"/>
              <a:defRPr/>
            </a:lvl7pPr>
            <a:lvl8pPr indent="-285750" lvl="7" marL="3657600">
              <a:spcBef>
                <a:spcPts val="0"/>
              </a:spcBef>
              <a:spcAft>
                <a:spcPts val="0"/>
              </a:spcAft>
              <a:buSzPts val="900"/>
              <a:buChar char="○"/>
              <a:defRPr/>
            </a:lvl8pPr>
            <a:lvl9pPr indent="-279400" lvl="8" marL="4114800">
              <a:spcBef>
                <a:spcPts val="0"/>
              </a:spcBef>
              <a:spcAft>
                <a:spcPts val="0"/>
              </a:spcAft>
              <a:buSzPts val="800"/>
              <a:buChar char="■"/>
              <a:defRPr/>
            </a:lvl9pPr>
          </a:lstStyle>
          <a:p/>
        </p:txBody>
      </p:sp>
      <p:sp>
        <p:nvSpPr>
          <p:cNvPr id="126" name="Google Shape;126;p22"/>
          <p:cNvSpPr txBox="1"/>
          <p:nvPr>
            <p:ph idx="4" type="body"/>
          </p:nvPr>
        </p:nvSpPr>
        <p:spPr>
          <a:xfrm>
            <a:off x="2537775" y="2987325"/>
            <a:ext cx="1883700" cy="723900"/>
          </a:xfrm>
          <a:prstGeom prst="rect">
            <a:avLst/>
          </a:prstGeom>
        </p:spPr>
        <p:txBody>
          <a:bodyPr anchorCtr="0" anchor="t" bIns="91425" lIns="91425" spcFirstLastPara="1" rIns="91425" wrap="square" tIns="91425">
            <a:noAutofit/>
          </a:bodyPr>
          <a:lstStyle>
            <a:lvl1pPr indent="-292100" lvl="0" marL="457200">
              <a:spcBef>
                <a:spcPts val="0"/>
              </a:spcBef>
              <a:spcAft>
                <a:spcPts val="0"/>
              </a:spcAft>
              <a:buSzPts val="1000"/>
              <a:buChar char="●"/>
              <a:defRPr sz="1000"/>
            </a:lvl1pPr>
            <a:lvl2pPr indent="-323850" lvl="1" marL="914400">
              <a:spcBef>
                <a:spcPts val="0"/>
              </a:spcBef>
              <a:spcAft>
                <a:spcPts val="0"/>
              </a:spcAft>
              <a:buSzPts val="1500"/>
              <a:buChar char="○"/>
              <a:defRPr/>
            </a:lvl2pPr>
            <a:lvl3pPr indent="-317500" lvl="2" marL="1371600">
              <a:spcBef>
                <a:spcPts val="0"/>
              </a:spcBef>
              <a:spcAft>
                <a:spcPts val="0"/>
              </a:spcAft>
              <a:buSzPts val="1400"/>
              <a:buChar char="■"/>
              <a:defRPr/>
            </a:lvl3pPr>
            <a:lvl4pPr indent="-311150" lvl="3" marL="1828800">
              <a:spcBef>
                <a:spcPts val="0"/>
              </a:spcBef>
              <a:spcAft>
                <a:spcPts val="0"/>
              </a:spcAft>
              <a:buSzPts val="1300"/>
              <a:buChar char="●"/>
              <a:defRPr/>
            </a:lvl4pPr>
            <a:lvl5pPr indent="-304800" lvl="4" marL="2286000">
              <a:spcBef>
                <a:spcPts val="0"/>
              </a:spcBef>
              <a:spcAft>
                <a:spcPts val="0"/>
              </a:spcAft>
              <a:buSzPts val="1200"/>
              <a:buChar char="○"/>
              <a:defRPr/>
            </a:lvl5pPr>
            <a:lvl6pPr indent="-298450" lvl="5" marL="2743200">
              <a:spcBef>
                <a:spcPts val="0"/>
              </a:spcBef>
              <a:spcAft>
                <a:spcPts val="0"/>
              </a:spcAft>
              <a:buSzPts val="1100"/>
              <a:buChar char="■"/>
              <a:defRPr/>
            </a:lvl6pPr>
            <a:lvl7pPr indent="-292100" lvl="6" marL="3200400">
              <a:spcBef>
                <a:spcPts val="0"/>
              </a:spcBef>
              <a:spcAft>
                <a:spcPts val="0"/>
              </a:spcAft>
              <a:buSzPts val="1000"/>
              <a:buChar char="●"/>
              <a:defRPr/>
            </a:lvl7pPr>
            <a:lvl8pPr indent="-285750" lvl="7" marL="3657600">
              <a:spcBef>
                <a:spcPts val="0"/>
              </a:spcBef>
              <a:spcAft>
                <a:spcPts val="0"/>
              </a:spcAft>
              <a:buSzPts val="900"/>
              <a:buChar char="○"/>
              <a:defRPr/>
            </a:lvl8pPr>
            <a:lvl9pPr indent="-279400" lvl="8" marL="4114800">
              <a:spcBef>
                <a:spcPts val="0"/>
              </a:spcBef>
              <a:spcAft>
                <a:spcPts val="0"/>
              </a:spcAft>
              <a:buSzPts val="800"/>
              <a:buChar char="■"/>
              <a:defRPr/>
            </a:lvl9pPr>
          </a:lstStyle>
          <a:p/>
        </p:txBody>
      </p:sp>
      <p:sp>
        <p:nvSpPr>
          <p:cNvPr id="127" name="Google Shape;127;p22"/>
          <p:cNvSpPr txBox="1"/>
          <p:nvPr>
            <p:ph idx="5" type="body"/>
          </p:nvPr>
        </p:nvSpPr>
        <p:spPr>
          <a:xfrm>
            <a:off x="4696525" y="3000100"/>
            <a:ext cx="1883700" cy="686700"/>
          </a:xfrm>
          <a:prstGeom prst="rect">
            <a:avLst/>
          </a:prstGeom>
        </p:spPr>
        <p:txBody>
          <a:bodyPr anchorCtr="0" anchor="t" bIns="91425" lIns="91425" spcFirstLastPara="1" rIns="91425" wrap="square" tIns="91425">
            <a:noAutofit/>
          </a:bodyPr>
          <a:lstStyle>
            <a:lvl1pPr indent="-292100" lvl="0" marL="457200">
              <a:spcBef>
                <a:spcPts val="0"/>
              </a:spcBef>
              <a:spcAft>
                <a:spcPts val="0"/>
              </a:spcAft>
              <a:buSzPts val="1000"/>
              <a:buChar char="●"/>
              <a:defRPr sz="1000"/>
            </a:lvl1pPr>
            <a:lvl2pPr indent="-323850" lvl="1" marL="914400">
              <a:spcBef>
                <a:spcPts val="0"/>
              </a:spcBef>
              <a:spcAft>
                <a:spcPts val="0"/>
              </a:spcAft>
              <a:buSzPts val="1500"/>
              <a:buChar char="○"/>
              <a:defRPr/>
            </a:lvl2pPr>
            <a:lvl3pPr indent="-317500" lvl="2" marL="1371600">
              <a:spcBef>
                <a:spcPts val="0"/>
              </a:spcBef>
              <a:spcAft>
                <a:spcPts val="0"/>
              </a:spcAft>
              <a:buSzPts val="1400"/>
              <a:buChar char="■"/>
              <a:defRPr/>
            </a:lvl3pPr>
            <a:lvl4pPr indent="-311150" lvl="3" marL="1828800">
              <a:spcBef>
                <a:spcPts val="0"/>
              </a:spcBef>
              <a:spcAft>
                <a:spcPts val="0"/>
              </a:spcAft>
              <a:buSzPts val="1300"/>
              <a:buChar char="●"/>
              <a:defRPr/>
            </a:lvl4pPr>
            <a:lvl5pPr indent="-304800" lvl="4" marL="2286000">
              <a:spcBef>
                <a:spcPts val="0"/>
              </a:spcBef>
              <a:spcAft>
                <a:spcPts val="0"/>
              </a:spcAft>
              <a:buSzPts val="1200"/>
              <a:buChar char="○"/>
              <a:defRPr/>
            </a:lvl5pPr>
            <a:lvl6pPr indent="-298450" lvl="5" marL="2743200">
              <a:spcBef>
                <a:spcPts val="0"/>
              </a:spcBef>
              <a:spcAft>
                <a:spcPts val="0"/>
              </a:spcAft>
              <a:buSzPts val="1100"/>
              <a:buChar char="■"/>
              <a:defRPr/>
            </a:lvl6pPr>
            <a:lvl7pPr indent="-292100" lvl="6" marL="3200400">
              <a:spcBef>
                <a:spcPts val="0"/>
              </a:spcBef>
              <a:spcAft>
                <a:spcPts val="0"/>
              </a:spcAft>
              <a:buSzPts val="1000"/>
              <a:buChar char="●"/>
              <a:defRPr/>
            </a:lvl7pPr>
            <a:lvl8pPr indent="-285750" lvl="7" marL="3657600">
              <a:spcBef>
                <a:spcPts val="0"/>
              </a:spcBef>
              <a:spcAft>
                <a:spcPts val="0"/>
              </a:spcAft>
              <a:buSzPts val="900"/>
              <a:buChar char="○"/>
              <a:defRPr/>
            </a:lvl8pPr>
            <a:lvl9pPr indent="-279400" lvl="8" marL="4114800">
              <a:spcBef>
                <a:spcPts val="0"/>
              </a:spcBef>
              <a:spcAft>
                <a:spcPts val="0"/>
              </a:spcAft>
              <a:buSzPts val="800"/>
              <a:buChar char="■"/>
              <a:defRPr/>
            </a:lvl9pPr>
          </a:lstStyle>
          <a:p/>
        </p:txBody>
      </p:sp>
      <p:sp>
        <p:nvSpPr>
          <p:cNvPr id="128" name="Google Shape;128;p22"/>
          <p:cNvSpPr txBox="1"/>
          <p:nvPr>
            <p:ph idx="6" type="body"/>
          </p:nvPr>
        </p:nvSpPr>
        <p:spPr>
          <a:xfrm>
            <a:off x="6833950" y="3017125"/>
            <a:ext cx="1883700" cy="669900"/>
          </a:xfrm>
          <a:prstGeom prst="rect">
            <a:avLst/>
          </a:prstGeom>
        </p:spPr>
        <p:txBody>
          <a:bodyPr anchorCtr="0" anchor="t" bIns="91425" lIns="91425" spcFirstLastPara="1" rIns="91425" wrap="square" tIns="91425">
            <a:noAutofit/>
          </a:bodyPr>
          <a:lstStyle>
            <a:lvl1pPr indent="-292100" lvl="0" marL="457200">
              <a:spcBef>
                <a:spcPts val="0"/>
              </a:spcBef>
              <a:spcAft>
                <a:spcPts val="0"/>
              </a:spcAft>
              <a:buSzPts val="1000"/>
              <a:buChar char="●"/>
              <a:defRPr sz="1000"/>
            </a:lvl1pPr>
            <a:lvl2pPr indent="-323850" lvl="1" marL="914400">
              <a:spcBef>
                <a:spcPts val="0"/>
              </a:spcBef>
              <a:spcAft>
                <a:spcPts val="0"/>
              </a:spcAft>
              <a:buSzPts val="1500"/>
              <a:buChar char="○"/>
              <a:defRPr/>
            </a:lvl2pPr>
            <a:lvl3pPr indent="-317500" lvl="2" marL="1371600">
              <a:spcBef>
                <a:spcPts val="0"/>
              </a:spcBef>
              <a:spcAft>
                <a:spcPts val="0"/>
              </a:spcAft>
              <a:buSzPts val="1400"/>
              <a:buChar char="■"/>
              <a:defRPr/>
            </a:lvl3pPr>
            <a:lvl4pPr indent="-311150" lvl="3" marL="1828800">
              <a:spcBef>
                <a:spcPts val="0"/>
              </a:spcBef>
              <a:spcAft>
                <a:spcPts val="0"/>
              </a:spcAft>
              <a:buSzPts val="1300"/>
              <a:buChar char="●"/>
              <a:defRPr/>
            </a:lvl4pPr>
            <a:lvl5pPr indent="-304800" lvl="4" marL="2286000">
              <a:spcBef>
                <a:spcPts val="0"/>
              </a:spcBef>
              <a:spcAft>
                <a:spcPts val="0"/>
              </a:spcAft>
              <a:buSzPts val="1200"/>
              <a:buChar char="○"/>
              <a:defRPr/>
            </a:lvl5pPr>
            <a:lvl6pPr indent="-298450" lvl="5" marL="2743200">
              <a:spcBef>
                <a:spcPts val="0"/>
              </a:spcBef>
              <a:spcAft>
                <a:spcPts val="0"/>
              </a:spcAft>
              <a:buSzPts val="1100"/>
              <a:buChar char="■"/>
              <a:defRPr/>
            </a:lvl6pPr>
            <a:lvl7pPr indent="-292100" lvl="6" marL="3200400">
              <a:spcBef>
                <a:spcPts val="0"/>
              </a:spcBef>
              <a:spcAft>
                <a:spcPts val="0"/>
              </a:spcAft>
              <a:buSzPts val="1000"/>
              <a:buChar char="●"/>
              <a:defRPr/>
            </a:lvl7pPr>
            <a:lvl8pPr indent="-285750" lvl="7" marL="3657600">
              <a:spcBef>
                <a:spcPts val="0"/>
              </a:spcBef>
              <a:spcAft>
                <a:spcPts val="0"/>
              </a:spcAft>
              <a:buSzPts val="900"/>
              <a:buChar char="○"/>
              <a:defRPr/>
            </a:lvl8pPr>
            <a:lvl9pPr indent="-279400" lvl="8" marL="4114800">
              <a:spcBef>
                <a:spcPts val="0"/>
              </a:spcBef>
              <a:spcAft>
                <a:spcPts val="0"/>
              </a:spcAft>
              <a:buSzPts val="800"/>
              <a:buChar char="■"/>
              <a:defRPr/>
            </a:lvl9pPr>
          </a:lstStyle>
          <a:p/>
        </p:txBody>
      </p:sp>
      <p:sp>
        <p:nvSpPr>
          <p:cNvPr id="129" name="Google Shape;129;p22"/>
          <p:cNvSpPr txBox="1"/>
          <p:nvPr>
            <p:ph idx="7" type="body"/>
          </p:nvPr>
        </p:nvSpPr>
        <p:spPr>
          <a:xfrm>
            <a:off x="387550" y="1803625"/>
            <a:ext cx="1883700" cy="366300"/>
          </a:xfrm>
          <a:prstGeom prst="rect">
            <a:avLst/>
          </a:prstGeom>
        </p:spPr>
        <p:txBody>
          <a:bodyPr anchorCtr="0" anchor="t" bIns="91425" lIns="91425" spcFirstLastPara="1" rIns="91425" wrap="square" tIns="91425">
            <a:noAutofit/>
          </a:bodyPr>
          <a:lstStyle>
            <a:lvl1pPr indent="-292100" lvl="0" marL="457200">
              <a:spcBef>
                <a:spcPts val="0"/>
              </a:spcBef>
              <a:spcAft>
                <a:spcPts val="0"/>
              </a:spcAft>
              <a:buSzPts val="1000"/>
              <a:buChar char="●"/>
              <a:defRPr sz="1000"/>
            </a:lvl1pPr>
            <a:lvl2pPr indent="-323850" lvl="1" marL="914400">
              <a:spcBef>
                <a:spcPts val="0"/>
              </a:spcBef>
              <a:spcAft>
                <a:spcPts val="0"/>
              </a:spcAft>
              <a:buSzPts val="1500"/>
              <a:buChar char="○"/>
              <a:defRPr/>
            </a:lvl2pPr>
            <a:lvl3pPr indent="-317500" lvl="2" marL="1371600">
              <a:spcBef>
                <a:spcPts val="0"/>
              </a:spcBef>
              <a:spcAft>
                <a:spcPts val="0"/>
              </a:spcAft>
              <a:buSzPts val="1400"/>
              <a:buChar char="■"/>
              <a:defRPr/>
            </a:lvl3pPr>
            <a:lvl4pPr indent="-311150" lvl="3" marL="1828800">
              <a:spcBef>
                <a:spcPts val="0"/>
              </a:spcBef>
              <a:spcAft>
                <a:spcPts val="0"/>
              </a:spcAft>
              <a:buSzPts val="1300"/>
              <a:buChar char="●"/>
              <a:defRPr/>
            </a:lvl4pPr>
            <a:lvl5pPr indent="-304800" lvl="4" marL="2286000">
              <a:spcBef>
                <a:spcPts val="0"/>
              </a:spcBef>
              <a:spcAft>
                <a:spcPts val="0"/>
              </a:spcAft>
              <a:buSzPts val="1200"/>
              <a:buChar char="○"/>
              <a:defRPr/>
            </a:lvl5pPr>
            <a:lvl6pPr indent="-298450" lvl="5" marL="2743200">
              <a:spcBef>
                <a:spcPts val="0"/>
              </a:spcBef>
              <a:spcAft>
                <a:spcPts val="0"/>
              </a:spcAft>
              <a:buSzPts val="1100"/>
              <a:buChar char="■"/>
              <a:defRPr/>
            </a:lvl6pPr>
            <a:lvl7pPr indent="-292100" lvl="6" marL="3200400">
              <a:spcBef>
                <a:spcPts val="0"/>
              </a:spcBef>
              <a:spcAft>
                <a:spcPts val="0"/>
              </a:spcAft>
              <a:buSzPts val="1000"/>
              <a:buChar char="●"/>
              <a:defRPr/>
            </a:lvl7pPr>
            <a:lvl8pPr indent="-285750" lvl="7" marL="3657600">
              <a:spcBef>
                <a:spcPts val="0"/>
              </a:spcBef>
              <a:spcAft>
                <a:spcPts val="0"/>
              </a:spcAft>
              <a:buSzPts val="900"/>
              <a:buChar char="○"/>
              <a:defRPr/>
            </a:lvl8pPr>
            <a:lvl9pPr indent="-279400" lvl="8" marL="4114800">
              <a:spcBef>
                <a:spcPts val="0"/>
              </a:spcBef>
              <a:spcAft>
                <a:spcPts val="0"/>
              </a:spcAft>
              <a:buSzPts val="800"/>
              <a:buChar char="■"/>
              <a:defRPr/>
            </a:lvl9pPr>
          </a:lstStyle>
          <a:p/>
        </p:txBody>
      </p:sp>
      <p:sp>
        <p:nvSpPr>
          <p:cNvPr id="130" name="Google Shape;130;p22"/>
          <p:cNvSpPr txBox="1"/>
          <p:nvPr>
            <p:ph idx="8" type="body"/>
          </p:nvPr>
        </p:nvSpPr>
        <p:spPr>
          <a:xfrm>
            <a:off x="2546300" y="1824925"/>
            <a:ext cx="1883700" cy="621600"/>
          </a:xfrm>
          <a:prstGeom prst="rect">
            <a:avLst/>
          </a:prstGeom>
        </p:spPr>
        <p:txBody>
          <a:bodyPr anchorCtr="0" anchor="t" bIns="91425" lIns="91425" spcFirstLastPara="1" rIns="91425" wrap="square" tIns="91425">
            <a:noAutofit/>
          </a:bodyPr>
          <a:lstStyle>
            <a:lvl1pPr indent="-292100" lvl="0" marL="457200">
              <a:spcBef>
                <a:spcPts val="0"/>
              </a:spcBef>
              <a:spcAft>
                <a:spcPts val="0"/>
              </a:spcAft>
              <a:buSzPts val="1000"/>
              <a:buChar char="●"/>
              <a:defRPr sz="1000"/>
            </a:lvl1pPr>
            <a:lvl2pPr indent="-323850" lvl="1" marL="914400">
              <a:spcBef>
                <a:spcPts val="0"/>
              </a:spcBef>
              <a:spcAft>
                <a:spcPts val="0"/>
              </a:spcAft>
              <a:buSzPts val="1500"/>
              <a:buChar char="○"/>
              <a:defRPr/>
            </a:lvl2pPr>
            <a:lvl3pPr indent="-317500" lvl="2" marL="1371600">
              <a:spcBef>
                <a:spcPts val="0"/>
              </a:spcBef>
              <a:spcAft>
                <a:spcPts val="0"/>
              </a:spcAft>
              <a:buSzPts val="1400"/>
              <a:buChar char="■"/>
              <a:defRPr/>
            </a:lvl3pPr>
            <a:lvl4pPr indent="-311150" lvl="3" marL="1828800">
              <a:spcBef>
                <a:spcPts val="0"/>
              </a:spcBef>
              <a:spcAft>
                <a:spcPts val="0"/>
              </a:spcAft>
              <a:buSzPts val="1300"/>
              <a:buChar char="●"/>
              <a:defRPr/>
            </a:lvl4pPr>
            <a:lvl5pPr indent="-304800" lvl="4" marL="2286000">
              <a:spcBef>
                <a:spcPts val="0"/>
              </a:spcBef>
              <a:spcAft>
                <a:spcPts val="0"/>
              </a:spcAft>
              <a:buSzPts val="1200"/>
              <a:buChar char="○"/>
              <a:defRPr/>
            </a:lvl5pPr>
            <a:lvl6pPr indent="-298450" lvl="5" marL="2743200">
              <a:spcBef>
                <a:spcPts val="0"/>
              </a:spcBef>
              <a:spcAft>
                <a:spcPts val="0"/>
              </a:spcAft>
              <a:buSzPts val="1100"/>
              <a:buChar char="■"/>
              <a:defRPr/>
            </a:lvl6pPr>
            <a:lvl7pPr indent="-292100" lvl="6" marL="3200400">
              <a:spcBef>
                <a:spcPts val="0"/>
              </a:spcBef>
              <a:spcAft>
                <a:spcPts val="0"/>
              </a:spcAft>
              <a:buSzPts val="1000"/>
              <a:buChar char="●"/>
              <a:defRPr/>
            </a:lvl7pPr>
            <a:lvl8pPr indent="-285750" lvl="7" marL="3657600">
              <a:spcBef>
                <a:spcPts val="0"/>
              </a:spcBef>
              <a:spcAft>
                <a:spcPts val="0"/>
              </a:spcAft>
              <a:buSzPts val="900"/>
              <a:buChar char="○"/>
              <a:defRPr/>
            </a:lvl8pPr>
            <a:lvl9pPr indent="-279400" lvl="8" marL="4114800">
              <a:spcBef>
                <a:spcPts val="0"/>
              </a:spcBef>
              <a:spcAft>
                <a:spcPts val="0"/>
              </a:spcAft>
              <a:buSzPts val="800"/>
              <a:buChar char="■"/>
              <a:defRPr/>
            </a:lvl9pPr>
          </a:lstStyle>
          <a:p/>
        </p:txBody>
      </p:sp>
      <p:sp>
        <p:nvSpPr>
          <p:cNvPr id="131" name="Google Shape;131;p22"/>
          <p:cNvSpPr txBox="1"/>
          <p:nvPr>
            <p:ph idx="9" type="body"/>
          </p:nvPr>
        </p:nvSpPr>
        <p:spPr>
          <a:xfrm>
            <a:off x="4683750" y="1807900"/>
            <a:ext cx="1896600" cy="506700"/>
          </a:xfrm>
          <a:prstGeom prst="rect">
            <a:avLst/>
          </a:prstGeom>
        </p:spPr>
        <p:txBody>
          <a:bodyPr anchorCtr="0" anchor="t" bIns="91425" lIns="91425" spcFirstLastPara="1" rIns="91425" wrap="square" tIns="91425">
            <a:noAutofit/>
          </a:bodyPr>
          <a:lstStyle>
            <a:lvl1pPr indent="-292100" lvl="0" marL="457200">
              <a:spcBef>
                <a:spcPts val="0"/>
              </a:spcBef>
              <a:spcAft>
                <a:spcPts val="0"/>
              </a:spcAft>
              <a:buSzPts val="1000"/>
              <a:buChar char="●"/>
              <a:defRPr sz="1000"/>
            </a:lvl1pPr>
            <a:lvl2pPr indent="-323850" lvl="1" marL="914400">
              <a:spcBef>
                <a:spcPts val="0"/>
              </a:spcBef>
              <a:spcAft>
                <a:spcPts val="0"/>
              </a:spcAft>
              <a:buSzPts val="1500"/>
              <a:buChar char="○"/>
              <a:defRPr/>
            </a:lvl2pPr>
            <a:lvl3pPr indent="-317500" lvl="2" marL="1371600">
              <a:spcBef>
                <a:spcPts val="0"/>
              </a:spcBef>
              <a:spcAft>
                <a:spcPts val="0"/>
              </a:spcAft>
              <a:buSzPts val="1400"/>
              <a:buChar char="■"/>
              <a:defRPr/>
            </a:lvl3pPr>
            <a:lvl4pPr indent="-311150" lvl="3" marL="1828800">
              <a:spcBef>
                <a:spcPts val="0"/>
              </a:spcBef>
              <a:spcAft>
                <a:spcPts val="0"/>
              </a:spcAft>
              <a:buSzPts val="1300"/>
              <a:buChar char="●"/>
              <a:defRPr/>
            </a:lvl4pPr>
            <a:lvl5pPr indent="-304800" lvl="4" marL="2286000">
              <a:spcBef>
                <a:spcPts val="0"/>
              </a:spcBef>
              <a:spcAft>
                <a:spcPts val="0"/>
              </a:spcAft>
              <a:buSzPts val="1200"/>
              <a:buChar char="○"/>
              <a:defRPr/>
            </a:lvl5pPr>
            <a:lvl6pPr indent="-298450" lvl="5" marL="2743200">
              <a:spcBef>
                <a:spcPts val="0"/>
              </a:spcBef>
              <a:spcAft>
                <a:spcPts val="0"/>
              </a:spcAft>
              <a:buSzPts val="1100"/>
              <a:buChar char="■"/>
              <a:defRPr/>
            </a:lvl6pPr>
            <a:lvl7pPr indent="-292100" lvl="6" marL="3200400">
              <a:spcBef>
                <a:spcPts val="0"/>
              </a:spcBef>
              <a:spcAft>
                <a:spcPts val="0"/>
              </a:spcAft>
              <a:buSzPts val="1000"/>
              <a:buChar char="●"/>
              <a:defRPr/>
            </a:lvl7pPr>
            <a:lvl8pPr indent="-285750" lvl="7" marL="3657600">
              <a:spcBef>
                <a:spcPts val="0"/>
              </a:spcBef>
              <a:spcAft>
                <a:spcPts val="0"/>
              </a:spcAft>
              <a:buSzPts val="900"/>
              <a:buChar char="○"/>
              <a:defRPr/>
            </a:lvl8pPr>
            <a:lvl9pPr indent="-279400" lvl="8" marL="4114800">
              <a:spcBef>
                <a:spcPts val="0"/>
              </a:spcBef>
              <a:spcAft>
                <a:spcPts val="0"/>
              </a:spcAft>
              <a:buSzPts val="800"/>
              <a:buChar char="■"/>
              <a:defRPr/>
            </a:lvl9pPr>
          </a:lstStyle>
          <a:p/>
        </p:txBody>
      </p:sp>
      <p:sp>
        <p:nvSpPr>
          <p:cNvPr id="132" name="Google Shape;132;p22"/>
          <p:cNvSpPr txBox="1"/>
          <p:nvPr>
            <p:ph idx="13" type="body"/>
          </p:nvPr>
        </p:nvSpPr>
        <p:spPr>
          <a:xfrm>
            <a:off x="6825450" y="1807900"/>
            <a:ext cx="1883700" cy="421500"/>
          </a:xfrm>
          <a:prstGeom prst="rect">
            <a:avLst/>
          </a:prstGeom>
        </p:spPr>
        <p:txBody>
          <a:bodyPr anchorCtr="0" anchor="t" bIns="91425" lIns="91425" spcFirstLastPara="1" rIns="91425" wrap="square" tIns="91425">
            <a:noAutofit/>
          </a:bodyPr>
          <a:lstStyle>
            <a:lvl1pPr indent="-292100" lvl="0" marL="457200">
              <a:spcBef>
                <a:spcPts val="0"/>
              </a:spcBef>
              <a:spcAft>
                <a:spcPts val="0"/>
              </a:spcAft>
              <a:buSzPts val="1000"/>
              <a:buChar char="●"/>
              <a:defRPr sz="1000"/>
            </a:lvl1pPr>
            <a:lvl2pPr indent="-323850" lvl="1" marL="914400">
              <a:spcBef>
                <a:spcPts val="0"/>
              </a:spcBef>
              <a:spcAft>
                <a:spcPts val="0"/>
              </a:spcAft>
              <a:buSzPts val="1500"/>
              <a:buChar char="○"/>
              <a:defRPr/>
            </a:lvl2pPr>
            <a:lvl3pPr indent="-317500" lvl="2" marL="1371600">
              <a:spcBef>
                <a:spcPts val="0"/>
              </a:spcBef>
              <a:spcAft>
                <a:spcPts val="0"/>
              </a:spcAft>
              <a:buSzPts val="1400"/>
              <a:buChar char="■"/>
              <a:defRPr/>
            </a:lvl3pPr>
            <a:lvl4pPr indent="-311150" lvl="3" marL="1828800">
              <a:spcBef>
                <a:spcPts val="0"/>
              </a:spcBef>
              <a:spcAft>
                <a:spcPts val="0"/>
              </a:spcAft>
              <a:buSzPts val="1300"/>
              <a:buChar char="●"/>
              <a:defRPr/>
            </a:lvl4pPr>
            <a:lvl5pPr indent="-304800" lvl="4" marL="2286000">
              <a:spcBef>
                <a:spcPts val="0"/>
              </a:spcBef>
              <a:spcAft>
                <a:spcPts val="0"/>
              </a:spcAft>
              <a:buSzPts val="1200"/>
              <a:buChar char="○"/>
              <a:defRPr/>
            </a:lvl5pPr>
            <a:lvl6pPr indent="-298450" lvl="5" marL="2743200">
              <a:spcBef>
                <a:spcPts val="0"/>
              </a:spcBef>
              <a:spcAft>
                <a:spcPts val="0"/>
              </a:spcAft>
              <a:buSzPts val="1100"/>
              <a:buChar char="■"/>
              <a:defRPr/>
            </a:lvl6pPr>
            <a:lvl7pPr indent="-292100" lvl="6" marL="3200400">
              <a:spcBef>
                <a:spcPts val="0"/>
              </a:spcBef>
              <a:spcAft>
                <a:spcPts val="0"/>
              </a:spcAft>
              <a:buSzPts val="1000"/>
              <a:buChar char="●"/>
              <a:defRPr/>
            </a:lvl7pPr>
            <a:lvl8pPr indent="-285750" lvl="7" marL="3657600">
              <a:spcBef>
                <a:spcPts val="0"/>
              </a:spcBef>
              <a:spcAft>
                <a:spcPts val="0"/>
              </a:spcAft>
              <a:buSzPts val="900"/>
              <a:buChar char="○"/>
              <a:defRPr/>
            </a:lvl8pPr>
            <a:lvl9pPr indent="-279400" lvl="8" marL="4114800">
              <a:spcBef>
                <a:spcPts val="0"/>
              </a:spcBef>
              <a:spcAft>
                <a:spcPts val="0"/>
              </a:spcAft>
              <a:buSzPts val="800"/>
              <a:buChar char="■"/>
              <a:defRPr/>
            </a:lvl9pPr>
          </a:lstStyle>
          <a:p/>
        </p:txBody>
      </p:sp>
    </p:spTree>
  </p:cSld>
  <p:clrMapOvr>
    <a:masterClrMapping/>
  </p:clrMapOvr>
  <p:extLst>
    <p:ext uri="{DCECCB84-F9BA-43D5-87BE-67443E8EF086}">
      <p15:sldGuideLst>
        <p15:guide id="1" orient="horz" pos="1265">
          <p15:clr>
            <a:srgbClr val="E46962"/>
          </p15:clr>
        </p15:guide>
        <p15:guide id="2" orient="horz" pos="2040">
          <p15:clr>
            <a:srgbClr val="E46962"/>
          </p15:clr>
        </p15:guide>
      </p15:sldGuideLst>
    </p:ext>
  </p:extLst>
</p:sldLayout>
</file>

<file path=ppt/slideLayouts/slideLayout2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Image and Text - Right">
  <p:cSld name="BIG_NUMBER">
    <p:bg>
      <p:bgPr>
        <a:solidFill>
          <a:schemeClr val="accent2"/>
        </a:solidFill>
      </p:bgPr>
    </p:bg>
    <p:spTree>
      <p:nvGrpSpPr>
        <p:cNvPr id="133" name="Shape 133"/>
        <p:cNvGrpSpPr/>
        <p:nvPr/>
      </p:nvGrpSpPr>
      <p:grpSpPr>
        <a:xfrm>
          <a:off x="0" y="0"/>
          <a:ext cx="0" cy="0"/>
          <a:chOff x="0" y="0"/>
          <a:chExt cx="0" cy="0"/>
        </a:xfrm>
      </p:grpSpPr>
      <p:sp>
        <p:nvSpPr>
          <p:cNvPr id="134" name="Google Shape;134;p23"/>
          <p:cNvSpPr/>
          <p:nvPr>
            <p:ph idx="2" type="pic"/>
          </p:nvPr>
        </p:nvSpPr>
        <p:spPr>
          <a:xfrm>
            <a:off x="173544" y="157238"/>
            <a:ext cx="5141400" cy="4434000"/>
          </a:xfrm>
          <a:prstGeom prst="rect">
            <a:avLst/>
          </a:prstGeom>
          <a:noFill/>
          <a:ln cap="flat" cmpd="sng" w="28575">
            <a:solidFill>
              <a:schemeClr val="lt1"/>
            </a:solidFill>
            <a:prstDash val="solid"/>
            <a:round/>
            <a:headEnd len="sm" w="sm" type="none"/>
            <a:tailEnd len="sm" w="sm" type="none"/>
          </a:ln>
        </p:spPr>
      </p:sp>
      <p:sp>
        <p:nvSpPr>
          <p:cNvPr id="135" name="Google Shape;135;p23"/>
          <p:cNvSpPr txBox="1"/>
          <p:nvPr>
            <p:ph idx="12" type="sldNum"/>
          </p:nvPr>
        </p:nvSpPr>
        <p:spPr>
          <a:xfrm>
            <a:off x="8668550" y="4845125"/>
            <a:ext cx="309600" cy="157800"/>
          </a:xfrm>
          <a:prstGeom prst="rect">
            <a:avLst/>
          </a:prstGeom>
        </p:spPr>
        <p:txBody>
          <a:bodyPr anchorCtr="0" anchor="ctr" bIns="91425" lIns="91425" spcFirstLastPara="1" rIns="91425" wrap="square" tIns="91425">
            <a:noAutofit/>
          </a:bodyPr>
          <a:lstStyle>
            <a:lvl1pPr lvl="0">
              <a:buNone/>
              <a:defRPr>
                <a:solidFill>
                  <a:schemeClr val="lt1"/>
                </a:solidFill>
              </a:defRPr>
            </a:lvl1pPr>
            <a:lvl2pPr lvl="1">
              <a:buNone/>
              <a:defRPr>
                <a:solidFill>
                  <a:schemeClr val="lt1"/>
                </a:solidFill>
              </a:defRPr>
            </a:lvl2pPr>
            <a:lvl3pPr lvl="2">
              <a:buNone/>
              <a:defRPr>
                <a:solidFill>
                  <a:schemeClr val="lt1"/>
                </a:solidFill>
              </a:defRPr>
            </a:lvl3pPr>
            <a:lvl4pPr lvl="3">
              <a:buNone/>
              <a:defRPr>
                <a:solidFill>
                  <a:schemeClr val="lt1"/>
                </a:solidFill>
              </a:defRPr>
            </a:lvl4pPr>
            <a:lvl5pPr lvl="4">
              <a:buNone/>
              <a:defRPr>
                <a:solidFill>
                  <a:schemeClr val="lt1"/>
                </a:solidFill>
              </a:defRPr>
            </a:lvl5pPr>
            <a:lvl6pPr lvl="5">
              <a:buNone/>
              <a:defRPr>
                <a:solidFill>
                  <a:schemeClr val="lt1"/>
                </a:solidFill>
              </a:defRPr>
            </a:lvl6pPr>
            <a:lvl7pPr lvl="6">
              <a:buNone/>
              <a:defRPr>
                <a:solidFill>
                  <a:schemeClr val="lt1"/>
                </a:solidFill>
              </a:defRPr>
            </a:lvl7pPr>
            <a:lvl8pPr lvl="7">
              <a:buNone/>
              <a:defRPr>
                <a:solidFill>
                  <a:schemeClr val="lt1"/>
                </a:solidFill>
              </a:defRPr>
            </a:lvl8pPr>
            <a:lvl9pPr lvl="8">
              <a:buNone/>
              <a:defRPr>
                <a:solidFill>
                  <a:schemeClr val="lt1"/>
                </a:solidFill>
              </a:defRPr>
            </a:lvl9pPr>
          </a:lstStyle>
          <a:p>
            <a:pPr indent="0" lvl="0" marL="0" rtl="0" algn="r">
              <a:spcBef>
                <a:spcPts val="0"/>
              </a:spcBef>
              <a:spcAft>
                <a:spcPts val="0"/>
              </a:spcAft>
              <a:buNone/>
            </a:pPr>
            <a:fld id="{00000000-1234-1234-1234-123412341234}" type="slidenum">
              <a:rPr lang="en"/>
              <a:t>‹#›</a:t>
            </a:fld>
            <a:endParaRPr/>
          </a:p>
        </p:txBody>
      </p:sp>
      <p:sp>
        <p:nvSpPr>
          <p:cNvPr id="136" name="Google Shape;136;p23"/>
          <p:cNvSpPr txBox="1"/>
          <p:nvPr>
            <p:ph idx="1" type="body"/>
          </p:nvPr>
        </p:nvSpPr>
        <p:spPr>
          <a:xfrm>
            <a:off x="5641750" y="2177850"/>
            <a:ext cx="3127500" cy="2495100"/>
          </a:xfrm>
          <a:prstGeom prst="rect">
            <a:avLst/>
          </a:prstGeom>
        </p:spPr>
        <p:txBody>
          <a:bodyPr anchorCtr="0" anchor="t" bIns="91425" lIns="91425" spcFirstLastPara="1" rIns="91425" wrap="square" tIns="91425">
            <a:noAutofit/>
          </a:bodyPr>
          <a:lstStyle>
            <a:lvl1pPr indent="-330200" lvl="0" marL="457200">
              <a:spcBef>
                <a:spcPts val="0"/>
              </a:spcBef>
              <a:spcAft>
                <a:spcPts val="0"/>
              </a:spcAft>
              <a:buClr>
                <a:schemeClr val="accent6"/>
              </a:buClr>
              <a:buSzPts val="1600"/>
              <a:buChar char="●"/>
              <a:defRPr>
                <a:solidFill>
                  <a:schemeClr val="accent6"/>
                </a:solidFill>
              </a:defRPr>
            </a:lvl1pPr>
            <a:lvl2pPr indent="-323850" lvl="1" marL="914400">
              <a:spcBef>
                <a:spcPts val="0"/>
              </a:spcBef>
              <a:spcAft>
                <a:spcPts val="0"/>
              </a:spcAft>
              <a:buClr>
                <a:schemeClr val="accent6"/>
              </a:buClr>
              <a:buSzPts val="1500"/>
              <a:buChar char="○"/>
              <a:defRPr>
                <a:solidFill>
                  <a:schemeClr val="accent6"/>
                </a:solidFill>
              </a:defRPr>
            </a:lvl2pPr>
            <a:lvl3pPr indent="-317500" lvl="2" marL="1371600">
              <a:spcBef>
                <a:spcPts val="0"/>
              </a:spcBef>
              <a:spcAft>
                <a:spcPts val="0"/>
              </a:spcAft>
              <a:buClr>
                <a:schemeClr val="accent6"/>
              </a:buClr>
              <a:buSzPts val="1400"/>
              <a:buChar char="■"/>
              <a:defRPr>
                <a:solidFill>
                  <a:schemeClr val="accent6"/>
                </a:solidFill>
              </a:defRPr>
            </a:lvl3pPr>
            <a:lvl4pPr indent="-311150" lvl="3" marL="1828800">
              <a:spcBef>
                <a:spcPts val="0"/>
              </a:spcBef>
              <a:spcAft>
                <a:spcPts val="0"/>
              </a:spcAft>
              <a:buClr>
                <a:schemeClr val="accent6"/>
              </a:buClr>
              <a:buSzPts val="1300"/>
              <a:buChar char="●"/>
              <a:defRPr>
                <a:solidFill>
                  <a:schemeClr val="accent6"/>
                </a:solidFill>
              </a:defRPr>
            </a:lvl4pPr>
            <a:lvl5pPr indent="-304800" lvl="4" marL="2286000">
              <a:spcBef>
                <a:spcPts val="0"/>
              </a:spcBef>
              <a:spcAft>
                <a:spcPts val="0"/>
              </a:spcAft>
              <a:buClr>
                <a:schemeClr val="accent6"/>
              </a:buClr>
              <a:buSzPts val="1200"/>
              <a:buChar char="○"/>
              <a:defRPr>
                <a:solidFill>
                  <a:schemeClr val="accent6"/>
                </a:solidFill>
              </a:defRPr>
            </a:lvl5pPr>
            <a:lvl6pPr indent="-298450" lvl="5" marL="2743200">
              <a:spcBef>
                <a:spcPts val="0"/>
              </a:spcBef>
              <a:spcAft>
                <a:spcPts val="0"/>
              </a:spcAft>
              <a:buClr>
                <a:schemeClr val="accent6"/>
              </a:buClr>
              <a:buSzPts val="1100"/>
              <a:buChar char="■"/>
              <a:defRPr>
                <a:solidFill>
                  <a:schemeClr val="accent6"/>
                </a:solidFill>
              </a:defRPr>
            </a:lvl6pPr>
            <a:lvl7pPr indent="-292100" lvl="6" marL="3200400">
              <a:spcBef>
                <a:spcPts val="0"/>
              </a:spcBef>
              <a:spcAft>
                <a:spcPts val="0"/>
              </a:spcAft>
              <a:buClr>
                <a:schemeClr val="accent6"/>
              </a:buClr>
              <a:buSzPts val="1000"/>
              <a:buChar char="●"/>
              <a:defRPr>
                <a:solidFill>
                  <a:schemeClr val="accent6"/>
                </a:solidFill>
              </a:defRPr>
            </a:lvl7pPr>
            <a:lvl8pPr indent="-285750" lvl="7" marL="3657600">
              <a:spcBef>
                <a:spcPts val="0"/>
              </a:spcBef>
              <a:spcAft>
                <a:spcPts val="0"/>
              </a:spcAft>
              <a:buClr>
                <a:schemeClr val="accent6"/>
              </a:buClr>
              <a:buSzPts val="900"/>
              <a:buChar char="○"/>
              <a:defRPr>
                <a:solidFill>
                  <a:schemeClr val="accent6"/>
                </a:solidFill>
              </a:defRPr>
            </a:lvl8pPr>
            <a:lvl9pPr indent="-279400" lvl="8" marL="4114800">
              <a:spcBef>
                <a:spcPts val="0"/>
              </a:spcBef>
              <a:spcAft>
                <a:spcPts val="0"/>
              </a:spcAft>
              <a:buClr>
                <a:schemeClr val="accent6"/>
              </a:buClr>
              <a:buSzPts val="800"/>
              <a:buChar char="■"/>
              <a:defRPr>
                <a:solidFill>
                  <a:schemeClr val="accent6"/>
                </a:solidFill>
              </a:defRPr>
            </a:lvl9pPr>
          </a:lstStyle>
          <a:p/>
        </p:txBody>
      </p:sp>
      <p:sp>
        <p:nvSpPr>
          <p:cNvPr id="137" name="Google Shape;137;p23"/>
          <p:cNvSpPr txBox="1"/>
          <p:nvPr>
            <p:ph type="title"/>
          </p:nvPr>
        </p:nvSpPr>
        <p:spPr>
          <a:xfrm>
            <a:off x="5641750" y="0"/>
            <a:ext cx="3127500" cy="2005800"/>
          </a:xfrm>
          <a:prstGeom prst="rect">
            <a:avLst/>
          </a:prstGeom>
        </p:spPr>
        <p:txBody>
          <a:bodyPr anchorCtr="0" anchor="t" bIns="91425" lIns="91425" spcFirstLastPara="1" rIns="91425" wrap="square" tIns="91425">
            <a:noAutofit/>
          </a:bodyPr>
          <a:lstStyle>
            <a:lvl1pPr lvl="0">
              <a:spcBef>
                <a:spcPts val="0"/>
              </a:spcBef>
              <a:spcAft>
                <a:spcPts val="0"/>
              </a:spcAft>
              <a:buClr>
                <a:schemeClr val="accent6"/>
              </a:buClr>
              <a:buSzPts val="4000"/>
              <a:buNone/>
              <a:defRPr>
                <a:solidFill>
                  <a:schemeClr val="accent6"/>
                </a:solidFil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138" name="Google Shape;138;p23"/>
          <p:cNvSpPr txBox="1"/>
          <p:nvPr>
            <p:ph idx="3" type="body"/>
          </p:nvPr>
        </p:nvSpPr>
        <p:spPr>
          <a:xfrm>
            <a:off x="165800" y="4845125"/>
            <a:ext cx="1248300" cy="157800"/>
          </a:xfrm>
          <a:prstGeom prst="rect">
            <a:avLst/>
          </a:prstGeom>
          <a:ln cap="flat" cmpd="sng" w="9525">
            <a:solidFill>
              <a:schemeClr val="lt2"/>
            </a:solidFill>
            <a:prstDash val="solid"/>
            <a:round/>
            <a:headEnd len="sm" w="sm" type="none"/>
            <a:tailEnd len="sm" w="sm" type="none"/>
          </a:ln>
        </p:spPr>
        <p:txBody>
          <a:bodyPr anchorCtr="0" anchor="t" bIns="0" lIns="18275" spcFirstLastPara="1" rIns="18275" wrap="square" tIns="18275">
            <a:noAutofit/>
          </a:bodyPr>
          <a:lstStyle>
            <a:lvl1pPr indent="-279400" lvl="0" marL="457200">
              <a:spcBef>
                <a:spcPts val="0"/>
              </a:spcBef>
              <a:spcAft>
                <a:spcPts val="0"/>
              </a:spcAft>
              <a:buClr>
                <a:schemeClr val="lt1"/>
              </a:buClr>
              <a:buSzPts val="800"/>
              <a:buFont typeface="Rubik"/>
              <a:buChar char="●"/>
              <a:defRPr sz="800">
                <a:solidFill>
                  <a:schemeClr val="lt1"/>
                </a:solidFill>
              </a:defRPr>
            </a:lvl1pPr>
            <a:lvl2pPr indent="-279400" lvl="1" marL="914400">
              <a:spcBef>
                <a:spcPts val="0"/>
              </a:spcBef>
              <a:spcAft>
                <a:spcPts val="0"/>
              </a:spcAft>
              <a:buClr>
                <a:schemeClr val="lt1"/>
              </a:buClr>
              <a:buSzPts val="800"/>
              <a:buFont typeface="Rubik"/>
              <a:buChar char="○"/>
              <a:defRPr sz="800">
                <a:solidFill>
                  <a:schemeClr val="lt1"/>
                </a:solidFill>
              </a:defRPr>
            </a:lvl2pPr>
            <a:lvl3pPr indent="-279400" lvl="2" marL="1371600">
              <a:spcBef>
                <a:spcPts val="0"/>
              </a:spcBef>
              <a:spcAft>
                <a:spcPts val="0"/>
              </a:spcAft>
              <a:buClr>
                <a:schemeClr val="lt1"/>
              </a:buClr>
              <a:buSzPts val="800"/>
              <a:buFont typeface="Rubik"/>
              <a:buChar char="■"/>
              <a:defRPr sz="800">
                <a:solidFill>
                  <a:schemeClr val="lt1"/>
                </a:solidFill>
              </a:defRPr>
            </a:lvl3pPr>
            <a:lvl4pPr indent="-279400" lvl="3" marL="1828800">
              <a:spcBef>
                <a:spcPts val="0"/>
              </a:spcBef>
              <a:spcAft>
                <a:spcPts val="0"/>
              </a:spcAft>
              <a:buClr>
                <a:schemeClr val="lt1"/>
              </a:buClr>
              <a:buSzPts val="800"/>
              <a:buFont typeface="Rubik"/>
              <a:buChar char="●"/>
              <a:defRPr sz="800">
                <a:solidFill>
                  <a:schemeClr val="lt1"/>
                </a:solidFill>
              </a:defRPr>
            </a:lvl4pPr>
            <a:lvl5pPr indent="-279400" lvl="4" marL="2286000">
              <a:spcBef>
                <a:spcPts val="0"/>
              </a:spcBef>
              <a:spcAft>
                <a:spcPts val="0"/>
              </a:spcAft>
              <a:buClr>
                <a:schemeClr val="lt1"/>
              </a:buClr>
              <a:buSzPts val="800"/>
              <a:buFont typeface="Rubik"/>
              <a:buChar char="○"/>
              <a:defRPr sz="800">
                <a:solidFill>
                  <a:schemeClr val="lt1"/>
                </a:solidFill>
              </a:defRPr>
            </a:lvl5pPr>
            <a:lvl6pPr indent="-279400" lvl="5" marL="2743200">
              <a:spcBef>
                <a:spcPts val="0"/>
              </a:spcBef>
              <a:spcAft>
                <a:spcPts val="0"/>
              </a:spcAft>
              <a:buClr>
                <a:schemeClr val="lt1"/>
              </a:buClr>
              <a:buSzPts val="800"/>
              <a:buFont typeface="Rubik"/>
              <a:buChar char="■"/>
              <a:defRPr sz="800">
                <a:solidFill>
                  <a:schemeClr val="lt1"/>
                </a:solidFill>
              </a:defRPr>
            </a:lvl6pPr>
            <a:lvl7pPr indent="-279400" lvl="6" marL="3200400">
              <a:spcBef>
                <a:spcPts val="0"/>
              </a:spcBef>
              <a:spcAft>
                <a:spcPts val="0"/>
              </a:spcAft>
              <a:buClr>
                <a:schemeClr val="lt1"/>
              </a:buClr>
              <a:buSzPts val="800"/>
              <a:buFont typeface="Rubik"/>
              <a:buChar char="●"/>
              <a:defRPr sz="800">
                <a:solidFill>
                  <a:schemeClr val="lt1"/>
                </a:solidFill>
              </a:defRPr>
            </a:lvl7pPr>
            <a:lvl8pPr indent="-279400" lvl="7" marL="3657600">
              <a:spcBef>
                <a:spcPts val="0"/>
              </a:spcBef>
              <a:spcAft>
                <a:spcPts val="0"/>
              </a:spcAft>
              <a:buClr>
                <a:schemeClr val="lt1"/>
              </a:buClr>
              <a:buSzPts val="800"/>
              <a:buFont typeface="Rubik"/>
              <a:buChar char="○"/>
              <a:defRPr sz="800">
                <a:solidFill>
                  <a:schemeClr val="lt1"/>
                </a:solidFill>
              </a:defRPr>
            </a:lvl8pPr>
            <a:lvl9pPr indent="-279400" lvl="8" marL="4114800">
              <a:spcBef>
                <a:spcPts val="0"/>
              </a:spcBef>
              <a:spcAft>
                <a:spcPts val="0"/>
              </a:spcAft>
              <a:buClr>
                <a:schemeClr val="lt1"/>
              </a:buClr>
              <a:buSzPts val="800"/>
              <a:buFont typeface="Rubik"/>
              <a:buChar char="■"/>
              <a:defRPr sz="800">
                <a:solidFill>
                  <a:schemeClr val="lt1"/>
                </a:solidFill>
              </a:defRPr>
            </a:lvl9pPr>
          </a:lstStyle>
          <a:p/>
        </p:txBody>
      </p:sp>
      <p:sp>
        <p:nvSpPr>
          <p:cNvPr id="139" name="Google Shape;139;p23"/>
          <p:cNvSpPr txBox="1"/>
          <p:nvPr>
            <p:ph idx="4" type="body"/>
          </p:nvPr>
        </p:nvSpPr>
        <p:spPr>
          <a:xfrm>
            <a:off x="2281250" y="4845150"/>
            <a:ext cx="1802700" cy="157800"/>
          </a:xfrm>
          <a:prstGeom prst="rect">
            <a:avLst/>
          </a:prstGeom>
          <a:ln cap="flat" cmpd="sng" w="9525">
            <a:solidFill>
              <a:schemeClr val="lt2"/>
            </a:solidFill>
            <a:prstDash val="solid"/>
            <a:round/>
            <a:headEnd len="sm" w="sm" type="none"/>
            <a:tailEnd len="sm" w="sm" type="none"/>
          </a:ln>
        </p:spPr>
        <p:txBody>
          <a:bodyPr anchorCtr="0" anchor="t" bIns="0" lIns="18275" spcFirstLastPara="1" rIns="18275" wrap="square" tIns="18275">
            <a:noAutofit/>
          </a:bodyPr>
          <a:lstStyle>
            <a:lvl1pPr indent="-279400" lvl="0" marL="457200">
              <a:spcBef>
                <a:spcPts val="0"/>
              </a:spcBef>
              <a:spcAft>
                <a:spcPts val="0"/>
              </a:spcAft>
              <a:buClr>
                <a:schemeClr val="lt1"/>
              </a:buClr>
              <a:buSzPts val="800"/>
              <a:buFont typeface="Rubik"/>
              <a:buChar char="●"/>
              <a:defRPr sz="800">
                <a:solidFill>
                  <a:schemeClr val="lt1"/>
                </a:solidFill>
              </a:defRPr>
            </a:lvl1pPr>
            <a:lvl2pPr indent="-279400" lvl="1" marL="914400">
              <a:spcBef>
                <a:spcPts val="0"/>
              </a:spcBef>
              <a:spcAft>
                <a:spcPts val="0"/>
              </a:spcAft>
              <a:buClr>
                <a:schemeClr val="lt1"/>
              </a:buClr>
              <a:buSzPts val="800"/>
              <a:buFont typeface="Rubik"/>
              <a:buChar char="○"/>
              <a:defRPr sz="800">
                <a:solidFill>
                  <a:schemeClr val="lt1"/>
                </a:solidFill>
              </a:defRPr>
            </a:lvl2pPr>
            <a:lvl3pPr indent="-279400" lvl="2" marL="1371600">
              <a:spcBef>
                <a:spcPts val="0"/>
              </a:spcBef>
              <a:spcAft>
                <a:spcPts val="0"/>
              </a:spcAft>
              <a:buClr>
                <a:schemeClr val="lt1"/>
              </a:buClr>
              <a:buSzPts val="800"/>
              <a:buFont typeface="Rubik"/>
              <a:buChar char="■"/>
              <a:defRPr sz="800">
                <a:solidFill>
                  <a:schemeClr val="lt1"/>
                </a:solidFill>
              </a:defRPr>
            </a:lvl3pPr>
            <a:lvl4pPr indent="-279400" lvl="3" marL="1828800">
              <a:spcBef>
                <a:spcPts val="0"/>
              </a:spcBef>
              <a:spcAft>
                <a:spcPts val="0"/>
              </a:spcAft>
              <a:buClr>
                <a:schemeClr val="lt1"/>
              </a:buClr>
              <a:buSzPts val="800"/>
              <a:buFont typeface="Rubik"/>
              <a:buChar char="●"/>
              <a:defRPr sz="800">
                <a:solidFill>
                  <a:schemeClr val="lt1"/>
                </a:solidFill>
              </a:defRPr>
            </a:lvl4pPr>
            <a:lvl5pPr indent="-279400" lvl="4" marL="2286000">
              <a:spcBef>
                <a:spcPts val="0"/>
              </a:spcBef>
              <a:spcAft>
                <a:spcPts val="0"/>
              </a:spcAft>
              <a:buClr>
                <a:schemeClr val="lt1"/>
              </a:buClr>
              <a:buSzPts val="800"/>
              <a:buFont typeface="Rubik"/>
              <a:buChar char="○"/>
              <a:defRPr sz="800">
                <a:solidFill>
                  <a:schemeClr val="lt1"/>
                </a:solidFill>
              </a:defRPr>
            </a:lvl5pPr>
            <a:lvl6pPr indent="-279400" lvl="5" marL="2743200">
              <a:spcBef>
                <a:spcPts val="0"/>
              </a:spcBef>
              <a:spcAft>
                <a:spcPts val="0"/>
              </a:spcAft>
              <a:buClr>
                <a:schemeClr val="lt1"/>
              </a:buClr>
              <a:buSzPts val="800"/>
              <a:buFont typeface="Rubik"/>
              <a:buChar char="■"/>
              <a:defRPr sz="800">
                <a:solidFill>
                  <a:schemeClr val="lt1"/>
                </a:solidFill>
              </a:defRPr>
            </a:lvl6pPr>
            <a:lvl7pPr indent="-279400" lvl="6" marL="3200400">
              <a:spcBef>
                <a:spcPts val="0"/>
              </a:spcBef>
              <a:spcAft>
                <a:spcPts val="0"/>
              </a:spcAft>
              <a:buClr>
                <a:schemeClr val="lt1"/>
              </a:buClr>
              <a:buSzPts val="800"/>
              <a:buFont typeface="Rubik"/>
              <a:buChar char="●"/>
              <a:defRPr sz="800">
                <a:solidFill>
                  <a:schemeClr val="lt1"/>
                </a:solidFill>
              </a:defRPr>
            </a:lvl7pPr>
            <a:lvl8pPr indent="-279400" lvl="7" marL="3657600">
              <a:spcBef>
                <a:spcPts val="0"/>
              </a:spcBef>
              <a:spcAft>
                <a:spcPts val="0"/>
              </a:spcAft>
              <a:buClr>
                <a:schemeClr val="lt1"/>
              </a:buClr>
              <a:buSzPts val="800"/>
              <a:buFont typeface="Rubik"/>
              <a:buChar char="○"/>
              <a:defRPr sz="800">
                <a:solidFill>
                  <a:schemeClr val="lt1"/>
                </a:solidFill>
              </a:defRPr>
            </a:lvl8pPr>
            <a:lvl9pPr indent="-279400" lvl="8" marL="4114800">
              <a:spcBef>
                <a:spcPts val="0"/>
              </a:spcBef>
              <a:spcAft>
                <a:spcPts val="0"/>
              </a:spcAft>
              <a:buClr>
                <a:schemeClr val="lt1"/>
              </a:buClr>
              <a:buSzPts val="800"/>
              <a:buFont typeface="Rubik"/>
              <a:buChar char="■"/>
              <a:defRPr sz="800">
                <a:solidFill>
                  <a:schemeClr val="lt1"/>
                </a:solidFill>
              </a:defRPr>
            </a:lvl9pPr>
          </a:lstStyle>
          <a:p/>
        </p:txBody>
      </p:sp>
    </p:spTree>
  </p:cSld>
  <p:clrMapOvr>
    <a:masterClrMapping/>
  </p:clrMapOvr>
</p:sldLayout>
</file>

<file path=ppt/slideLayouts/slideLayout2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Image and Text - Left">
  <p:cSld name="CUSTOM_2">
    <p:spTree>
      <p:nvGrpSpPr>
        <p:cNvPr id="140" name="Shape 140"/>
        <p:cNvGrpSpPr/>
        <p:nvPr/>
      </p:nvGrpSpPr>
      <p:grpSpPr>
        <a:xfrm>
          <a:off x="0" y="0"/>
          <a:ext cx="0" cy="0"/>
          <a:chOff x="0" y="0"/>
          <a:chExt cx="0" cy="0"/>
        </a:xfrm>
      </p:grpSpPr>
      <p:sp>
        <p:nvSpPr>
          <p:cNvPr id="141" name="Google Shape;141;p24"/>
          <p:cNvSpPr txBox="1"/>
          <p:nvPr>
            <p:ph idx="12" type="sldNum"/>
          </p:nvPr>
        </p:nvSpPr>
        <p:spPr>
          <a:xfrm>
            <a:off x="8668550" y="4845125"/>
            <a:ext cx="309600" cy="157800"/>
          </a:xfrm>
          <a:prstGeom prst="rect">
            <a:avLst/>
          </a:prstGeom>
        </p:spPr>
        <p:txBody>
          <a:bodyPr anchorCtr="0" anchor="ctr" bIns="91425" lIns="91425" spcFirstLastPara="1" rIns="91425" wrap="square" tIns="91425">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
        <p:nvSpPr>
          <p:cNvPr id="142" name="Google Shape;142;p24"/>
          <p:cNvSpPr/>
          <p:nvPr>
            <p:ph idx="2" type="pic"/>
          </p:nvPr>
        </p:nvSpPr>
        <p:spPr>
          <a:xfrm>
            <a:off x="3836756" y="180475"/>
            <a:ext cx="5141400" cy="4434000"/>
          </a:xfrm>
          <a:prstGeom prst="rect">
            <a:avLst/>
          </a:prstGeom>
          <a:noFill/>
          <a:ln cap="flat" cmpd="sng" w="28575">
            <a:solidFill>
              <a:schemeClr val="dk1"/>
            </a:solidFill>
            <a:prstDash val="solid"/>
            <a:round/>
            <a:headEnd len="sm" w="sm" type="none"/>
            <a:tailEnd len="sm" w="sm" type="none"/>
          </a:ln>
        </p:spPr>
      </p:sp>
      <p:sp>
        <p:nvSpPr>
          <p:cNvPr id="143" name="Google Shape;143;p24"/>
          <p:cNvSpPr txBox="1"/>
          <p:nvPr>
            <p:ph idx="3" type="sldNum"/>
          </p:nvPr>
        </p:nvSpPr>
        <p:spPr>
          <a:xfrm>
            <a:off x="8668550" y="4845125"/>
            <a:ext cx="309600" cy="157800"/>
          </a:xfrm>
          <a:prstGeom prst="rect">
            <a:avLst/>
          </a:prstGeom>
          <a:ln>
            <a:noFill/>
          </a:ln>
        </p:spPr>
        <p:txBody>
          <a:bodyPr anchorCtr="0" anchor="ctr" bIns="91425" lIns="91425" spcFirstLastPara="1" rIns="91425" wrap="square" tIns="91425">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indent="0" lvl="0" marL="0" rtl="0" algn="r">
              <a:spcBef>
                <a:spcPts val="0"/>
              </a:spcBef>
              <a:spcAft>
                <a:spcPts val="0"/>
              </a:spcAft>
              <a:buNone/>
            </a:pPr>
            <a:fld id="{00000000-1234-1234-1234-123412341234}" type="slidenum">
              <a:rPr lang="en"/>
              <a:t>‹#›</a:t>
            </a:fld>
            <a:endParaRPr/>
          </a:p>
        </p:txBody>
      </p:sp>
      <p:sp>
        <p:nvSpPr>
          <p:cNvPr id="144" name="Google Shape;144;p24"/>
          <p:cNvSpPr txBox="1"/>
          <p:nvPr>
            <p:ph idx="1" type="body"/>
          </p:nvPr>
        </p:nvSpPr>
        <p:spPr>
          <a:xfrm>
            <a:off x="147175" y="2320325"/>
            <a:ext cx="3361200" cy="2218500"/>
          </a:xfrm>
          <a:prstGeom prst="rect">
            <a:avLst/>
          </a:prstGeom>
        </p:spPr>
        <p:txBody>
          <a:bodyPr anchorCtr="0" anchor="t" bIns="91425" lIns="91425" spcFirstLastPara="1" rIns="91425" wrap="square" tIns="91425">
            <a:noAutofit/>
          </a:bodyPr>
          <a:lstStyle>
            <a:lvl1pPr indent="-330200" lvl="0" marL="457200">
              <a:spcBef>
                <a:spcPts val="0"/>
              </a:spcBef>
              <a:spcAft>
                <a:spcPts val="0"/>
              </a:spcAft>
              <a:buSzPts val="1600"/>
              <a:buChar char="●"/>
              <a:defRPr/>
            </a:lvl1pPr>
            <a:lvl2pPr indent="-323850" lvl="1" marL="914400">
              <a:spcBef>
                <a:spcPts val="0"/>
              </a:spcBef>
              <a:spcAft>
                <a:spcPts val="0"/>
              </a:spcAft>
              <a:buSzPts val="1500"/>
              <a:buChar char="○"/>
              <a:defRPr/>
            </a:lvl2pPr>
            <a:lvl3pPr indent="-317500" lvl="2" marL="1371600">
              <a:spcBef>
                <a:spcPts val="0"/>
              </a:spcBef>
              <a:spcAft>
                <a:spcPts val="0"/>
              </a:spcAft>
              <a:buSzPts val="1400"/>
              <a:buChar char="■"/>
              <a:defRPr/>
            </a:lvl3pPr>
            <a:lvl4pPr indent="-311150" lvl="3" marL="1828800">
              <a:spcBef>
                <a:spcPts val="0"/>
              </a:spcBef>
              <a:spcAft>
                <a:spcPts val="0"/>
              </a:spcAft>
              <a:buSzPts val="1300"/>
              <a:buChar char="●"/>
              <a:defRPr/>
            </a:lvl4pPr>
            <a:lvl5pPr indent="-304800" lvl="4" marL="2286000">
              <a:spcBef>
                <a:spcPts val="0"/>
              </a:spcBef>
              <a:spcAft>
                <a:spcPts val="0"/>
              </a:spcAft>
              <a:buSzPts val="1200"/>
              <a:buChar char="○"/>
              <a:defRPr/>
            </a:lvl5pPr>
            <a:lvl6pPr indent="-298450" lvl="5" marL="2743200">
              <a:spcBef>
                <a:spcPts val="0"/>
              </a:spcBef>
              <a:spcAft>
                <a:spcPts val="0"/>
              </a:spcAft>
              <a:buSzPts val="1100"/>
              <a:buChar char="■"/>
              <a:defRPr/>
            </a:lvl6pPr>
            <a:lvl7pPr indent="-292100" lvl="6" marL="3200400">
              <a:spcBef>
                <a:spcPts val="0"/>
              </a:spcBef>
              <a:spcAft>
                <a:spcPts val="0"/>
              </a:spcAft>
              <a:buSzPts val="1000"/>
              <a:buChar char="●"/>
              <a:defRPr/>
            </a:lvl7pPr>
            <a:lvl8pPr indent="-285750" lvl="7" marL="3657600">
              <a:spcBef>
                <a:spcPts val="0"/>
              </a:spcBef>
              <a:spcAft>
                <a:spcPts val="0"/>
              </a:spcAft>
              <a:buSzPts val="900"/>
              <a:buChar char="○"/>
              <a:defRPr/>
            </a:lvl8pPr>
            <a:lvl9pPr indent="-279400" lvl="8" marL="4114800">
              <a:spcBef>
                <a:spcPts val="0"/>
              </a:spcBef>
              <a:spcAft>
                <a:spcPts val="0"/>
              </a:spcAft>
              <a:buSzPts val="800"/>
              <a:buChar char="■"/>
              <a:defRPr/>
            </a:lvl9pPr>
          </a:lstStyle>
          <a:p/>
        </p:txBody>
      </p:sp>
      <p:sp>
        <p:nvSpPr>
          <p:cNvPr id="145" name="Google Shape;145;p24"/>
          <p:cNvSpPr txBox="1"/>
          <p:nvPr>
            <p:ph type="title"/>
          </p:nvPr>
        </p:nvSpPr>
        <p:spPr>
          <a:xfrm>
            <a:off x="147175" y="24500"/>
            <a:ext cx="3361200" cy="2105400"/>
          </a:xfrm>
          <a:prstGeom prst="rect">
            <a:avLst/>
          </a:prstGeom>
        </p:spPr>
        <p:txBody>
          <a:bodyPr anchorCtr="0" anchor="t" bIns="91425" lIns="91425" spcFirstLastPara="1" rIns="91425" wrap="square" tIns="91425">
            <a:noAutofit/>
          </a:bodyPr>
          <a:lstStyle>
            <a:lvl1pPr lvl="0">
              <a:spcBef>
                <a:spcPts val="0"/>
              </a:spcBef>
              <a:spcAft>
                <a:spcPts val="0"/>
              </a:spcAft>
              <a:buSzPts val="4000"/>
              <a:buNone/>
              <a:defRPr/>
            </a:lvl1pPr>
            <a:lvl2pPr lvl="1">
              <a:spcBef>
                <a:spcPts val="0"/>
              </a:spcBef>
              <a:spcAft>
                <a:spcPts val="0"/>
              </a:spcAft>
              <a:buSzPts val="1400"/>
              <a:buFont typeface="Roboto Serif"/>
              <a:buNone/>
              <a:defRPr/>
            </a:lvl2pPr>
            <a:lvl3pPr lvl="2">
              <a:spcBef>
                <a:spcPts val="0"/>
              </a:spcBef>
              <a:spcAft>
                <a:spcPts val="0"/>
              </a:spcAft>
              <a:buSzPts val="1400"/>
              <a:buFont typeface="Roboto Serif"/>
              <a:buNone/>
              <a:defRPr/>
            </a:lvl3pPr>
            <a:lvl4pPr lvl="3">
              <a:spcBef>
                <a:spcPts val="0"/>
              </a:spcBef>
              <a:spcAft>
                <a:spcPts val="0"/>
              </a:spcAft>
              <a:buSzPts val="1400"/>
              <a:buFont typeface="Roboto Serif"/>
              <a:buNone/>
              <a:defRPr/>
            </a:lvl4pPr>
            <a:lvl5pPr lvl="4">
              <a:spcBef>
                <a:spcPts val="0"/>
              </a:spcBef>
              <a:spcAft>
                <a:spcPts val="0"/>
              </a:spcAft>
              <a:buSzPts val="1400"/>
              <a:buFont typeface="Roboto Serif"/>
              <a:buNone/>
              <a:defRPr/>
            </a:lvl5pPr>
            <a:lvl6pPr lvl="5">
              <a:spcBef>
                <a:spcPts val="0"/>
              </a:spcBef>
              <a:spcAft>
                <a:spcPts val="0"/>
              </a:spcAft>
              <a:buSzPts val="1400"/>
              <a:buFont typeface="Roboto Serif"/>
              <a:buNone/>
              <a:defRPr/>
            </a:lvl6pPr>
            <a:lvl7pPr lvl="6">
              <a:spcBef>
                <a:spcPts val="0"/>
              </a:spcBef>
              <a:spcAft>
                <a:spcPts val="0"/>
              </a:spcAft>
              <a:buSzPts val="1400"/>
              <a:buFont typeface="Roboto Serif"/>
              <a:buNone/>
              <a:defRPr/>
            </a:lvl7pPr>
            <a:lvl8pPr lvl="7">
              <a:spcBef>
                <a:spcPts val="0"/>
              </a:spcBef>
              <a:spcAft>
                <a:spcPts val="0"/>
              </a:spcAft>
              <a:buSzPts val="1400"/>
              <a:buFont typeface="Roboto Serif"/>
              <a:buNone/>
              <a:defRPr/>
            </a:lvl8pPr>
            <a:lvl9pPr lvl="8">
              <a:spcBef>
                <a:spcPts val="0"/>
              </a:spcBef>
              <a:spcAft>
                <a:spcPts val="0"/>
              </a:spcAft>
              <a:buSzPts val="1400"/>
              <a:buFont typeface="Roboto Serif"/>
              <a:buNone/>
              <a:defRPr/>
            </a:lvl9pPr>
          </a:lstStyle>
          <a:p/>
        </p:txBody>
      </p:sp>
      <p:sp>
        <p:nvSpPr>
          <p:cNvPr id="146" name="Google Shape;146;p24"/>
          <p:cNvSpPr txBox="1"/>
          <p:nvPr>
            <p:ph idx="4" type="body"/>
          </p:nvPr>
        </p:nvSpPr>
        <p:spPr>
          <a:xfrm>
            <a:off x="165800" y="4845125"/>
            <a:ext cx="1248300" cy="157800"/>
          </a:xfrm>
          <a:prstGeom prst="rect">
            <a:avLst/>
          </a:prstGeom>
          <a:ln cap="flat" cmpd="sng" w="9525">
            <a:solidFill>
              <a:schemeClr val="dk2"/>
            </a:solidFill>
            <a:prstDash val="solid"/>
            <a:round/>
            <a:headEnd len="sm" w="sm" type="none"/>
            <a:tailEnd len="sm" w="sm" type="none"/>
          </a:ln>
        </p:spPr>
        <p:txBody>
          <a:bodyPr anchorCtr="0" anchor="t" bIns="0" lIns="18275" spcFirstLastPara="1" rIns="18275" wrap="square" tIns="18275">
            <a:noAutofit/>
          </a:bodyPr>
          <a:lstStyle>
            <a:lvl1pPr indent="-279400" lvl="0" marL="457200">
              <a:spcBef>
                <a:spcPts val="0"/>
              </a:spcBef>
              <a:spcAft>
                <a:spcPts val="0"/>
              </a:spcAft>
              <a:buSzPts val="800"/>
              <a:buFont typeface="Rubik"/>
              <a:buChar char="●"/>
              <a:defRPr sz="800"/>
            </a:lvl1pPr>
            <a:lvl2pPr indent="-279400" lvl="1" marL="914400">
              <a:spcBef>
                <a:spcPts val="0"/>
              </a:spcBef>
              <a:spcAft>
                <a:spcPts val="0"/>
              </a:spcAft>
              <a:buSzPts val="800"/>
              <a:buFont typeface="Rubik"/>
              <a:buChar char="○"/>
              <a:defRPr sz="800"/>
            </a:lvl2pPr>
            <a:lvl3pPr indent="-279400" lvl="2" marL="1371600">
              <a:spcBef>
                <a:spcPts val="0"/>
              </a:spcBef>
              <a:spcAft>
                <a:spcPts val="0"/>
              </a:spcAft>
              <a:buSzPts val="800"/>
              <a:buFont typeface="Rubik"/>
              <a:buChar char="■"/>
              <a:defRPr sz="800"/>
            </a:lvl3pPr>
            <a:lvl4pPr indent="-279400" lvl="3" marL="1828800">
              <a:spcBef>
                <a:spcPts val="0"/>
              </a:spcBef>
              <a:spcAft>
                <a:spcPts val="0"/>
              </a:spcAft>
              <a:buSzPts val="800"/>
              <a:buFont typeface="Rubik"/>
              <a:buChar char="●"/>
              <a:defRPr sz="800"/>
            </a:lvl4pPr>
            <a:lvl5pPr indent="-279400" lvl="4" marL="2286000">
              <a:spcBef>
                <a:spcPts val="0"/>
              </a:spcBef>
              <a:spcAft>
                <a:spcPts val="0"/>
              </a:spcAft>
              <a:buSzPts val="800"/>
              <a:buFont typeface="Rubik"/>
              <a:buChar char="○"/>
              <a:defRPr sz="800"/>
            </a:lvl5pPr>
            <a:lvl6pPr indent="-279400" lvl="5" marL="2743200">
              <a:spcBef>
                <a:spcPts val="0"/>
              </a:spcBef>
              <a:spcAft>
                <a:spcPts val="0"/>
              </a:spcAft>
              <a:buSzPts val="800"/>
              <a:buFont typeface="Rubik"/>
              <a:buChar char="■"/>
              <a:defRPr sz="800"/>
            </a:lvl6pPr>
            <a:lvl7pPr indent="-279400" lvl="6" marL="3200400">
              <a:spcBef>
                <a:spcPts val="0"/>
              </a:spcBef>
              <a:spcAft>
                <a:spcPts val="0"/>
              </a:spcAft>
              <a:buSzPts val="800"/>
              <a:buFont typeface="Rubik"/>
              <a:buChar char="●"/>
              <a:defRPr sz="800"/>
            </a:lvl7pPr>
            <a:lvl8pPr indent="-279400" lvl="7" marL="3657600">
              <a:spcBef>
                <a:spcPts val="0"/>
              </a:spcBef>
              <a:spcAft>
                <a:spcPts val="0"/>
              </a:spcAft>
              <a:buSzPts val="800"/>
              <a:buFont typeface="Rubik"/>
              <a:buChar char="○"/>
              <a:defRPr sz="800"/>
            </a:lvl8pPr>
            <a:lvl9pPr indent="-279400" lvl="8" marL="4114800">
              <a:spcBef>
                <a:spcPts val="0"/>
              </a:spcBef>
              <a:spcAft>
                <a:spcPts val="0"/>
              </a:spcAft>
              <a:buSzPts val="800"/>
              <a:buFont typeface="Rubik"/>
              <a:buChar char="■"/>
              <a:defRPr sz="800"/>
            </a:lvl9pPr>
          </a:lstStyle>
          <a:p/>
        </p:txBody>
      </p:sp>
      <p:sp>
        <p:nvSpPr>
          <p:cNvPr id="147" name="Google Shape;147;p24"/>
          <p:cNvSpPr txBox="1"/>
          <p:nvPr>
            <p:ph idx="5" type="body"/>
          </p:nvPr>
        </p:nvSpPr>
        <p:spPr>
          <a:xfrm>
            <a:off x="2281250" y="4845150"/>
            <a:ext cx="1802700" cy="157800"/>
          </a:xfrm>
          <a:prstGeom prst="rect">
            <a:avLst/>
          </a:prstGeom>
          <a:ln cap="flat" cmpd="sng" w="9525">
            <a:solidFill>
              <a:schemeClr val="dk2"/>
            </a:solidFill>
            <a:prstDash val="solid"/>
            <a:round/>
            <a:headEnd len="sm" w="sm" type="none"/>
            <a:tailEnd len="sm" w="sm" type="none"/>
          </a:ln>
        </p:spPr>
        <p:txBody>
          <a:bodyPr anchorCtr="0" anchor="t" bIns="0" lIns="18275" spcFirstLastPara="1" rIns="18275" wrap="square" tIns="18275">
            <a:noAutofit/>
          </a:bodyPr>
          <a:lstStyle>
            <a:lvl1pPr indent="-279400" lvl="0" marL="457200">
              <a:spcBef>
                <a:spcPts val="0"/>
              </a:spcBef>
              <a:spcAft>
                <a:spcPts val="0"/>
              </a:spcAft>
              <a:buSzPts val="800"/>
              <a:buFont typeface="Rubik"/>
              <a:buChar char="●"/>
              <a:defRPr sz="800"/>
            </a:lvl1pPr>
            <a:lvl2pPr indent="-279400" lvl="1" marL="914400">
              <a:spcBef>
                <a:spcPts val="0"/>
              </a:spcBef>
              <a:spcAft>
                <a:spcPts val="0"/>
              </a:spcAft>
              <a:buSzPts val="800"/>
              <a:buFont typeface="Rubik"/>
              <a:buChar char="○"/>
              <a:defRPr sz="800"/>
            </a:lvl2pPr>
            <a:lvl3pPr indent="-279400" lvl="2" marL="1371600">
              <a:spcBef>
                <a:spcPts val="0"/>
              </a:spcBef>
              <a:spcAft>
                <a:spcPts val="0"/>
              </a:spcAft>
              <a:buSzPts val="800"/>
              <a:buFont typeface="Rubik"/>
              <a:buChar char="■"/>
              <a:defRPr sz="800"/>
            </a:lvl3pPr>
            <a:lvl4pPr indent="-279400" lvl="3" marL="1828800">
              <a:spcBef>
                <a:spcPts val="0"/>
              </a:spcBef>
              <a:spcAft>
                <a:spcPts val="0"/>
              </a:spcAft>
              <a:buSzPts val="800"/>
              <a:buFont typeface="Rubik"/>
              <a:buChar char="●"/>
              <a:defRPr sz="800"/>
            </a:lvl4pPr>
            <a:lvl5pPr indent="-279400" lvl="4" marL="2286000">
              <a:spcBef>
                <a:spcPts val="0"/>
              </a:spcBef>
              <a:spcAft>
                <a:spcPts val="0"/>
              </a:spcAft>
              <a:buSzPts val="800"/>
              <a:buFont typeface="Rubik"/>
              <a:buChar char="○"/>
              <a:defRPr sz="800"/>
            </a:lvl5pPr>
            <a:lvl6pPr indent="-279400" lvl="5" marL="2743200">
              <a:spcBef>
                <a:spcPts val="0"/>
              </a:spcBef>
              <a:spcAft>
                <a:spcPts val="0"/>
              </a:spcAft>
              <a:buSzPts val="800"/>
              <a:buFont typeface="Rubik"/>
              <a:buChar char="■"/>
              <a:defRPr sz="800"/>
            </a:lvl6pPr>
            <a:lvl7pPr indent="-279400" lvl="6" marL="3200400">
              <a:spcBef>
                <a:spcPts val="0"/>
              </a:spcBef>
              <a:spcAft>
                <a:spcPts val="0"/>
              </a:spcAft>
              <a:buSzPts val="800"/>
              <a:buFont typeface="Rubik"/>
              <a:buChar char="●"/>
              <a:defRPr sz="800"/>
            </a:lvl7pPr>
            <a:lvl8pPr indent="-279400" lvl="7" marL="3657600">
              <a:spcBef>
                <a:spcPts val="0"/>
              </a:spcBef>
              <a:spcAft>
                <a:spcPts val="0"/>
              </a:spcAft>
              <a:buSzPts val="800"/>
              <a:buFont typeface="Rubik"/>
              <a:buChar char="○"/>
              <a:defRPr sz="800"/>
            </a:lvl8pPr>
            <a:lvl9pPr indent="-279400" lvl="8" marL="4114800">
              <a:spcBef>
                <a:spcPts val="0"/>
              </a:spcBef>
              <a:spcAft>
                <a:spcPts val="0"/>
              </a:spcAft>
              <a:buSzPts val="800"/>
              <a:buFont typeface="Rubik"/>
              <a:buChar char="■"/>
              <a:defRPr sz="800"/>
            </a:lvl9pPr>
          </a:lstStyle>
          <a:p/>
        </p:txBody>
      </p:sp>
    </p:spTree>
  </p:cSld>
  <p:clrMapOvr>
    <a:masterClrMapping/>
  </p:clrMapOvr>
</p:sldLayout>
</file>

<file path=ppt/slideLayouts/slideLayout2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ext + Image/Data" type="blank">
  <p:cSld name="BLANK">
    <p:spTree>
      <p:nvGrpSpPr>
        <p:cNvPr id="148" name="Shape 148"/>
        <p:cNvGrpSpPr/>
        <p:nvPr/>
      </p:nvGrpSpPr>
      <p:grpSpPr>
        <a:xfrm>
          <a:off x="0" y="0"/>
          <a:ext cx="0" cy="0"/>
          <a:chOff x="0" y="0"/>
          <a:chExt cx="0" cy="0"/>
        </a:xfrm>
      </p:grpSpPr>
      <p:sp>
        <p:nvSpPr>
          <p:cNvPr id="149" name="Google Shape;149;p25"/>
          <p:cNvSpPr txBox="1"/>
          <p:nvPr>
            <p:ph idx="12" type="sldNum"/>
          </p:nvPr>
        </p:nvSpPr>
        <p:spPr>
          <a:xfrm>
            <a:off x="8668550" y="4845125"/>
            <a:ext cx="309600" cy="157800"/>
          </a:xfrm>
          <a:prstGeom prst="rect">
            <a:avLst/>
          </a:prstGeom>
        </p:spPr>
        <p:txBody>
          <a:bodyPr anchorCtr="0" anchor="ctr" bIns="91425" lIns="91425" spcFirstLastPara="1" rIns="91425" wrap="square" tIns="91425">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indent="0" lvl="0" marL="0" rtl="0" algn="r">
              <a:spcBef>
                <a:spcPts val="0"/>
              </a:spcBef>
              <a:spcAft>
                <a:spcPts val="0"/>
              </a:spcAft>
              <a:buNone/>
            </a:pPr>
            <a:fld id="{00000000-1234-1234-1234-123412341234}" type="slidenum">
              <a:rPr lang="en"/>
              <a:t>‹#›</a:t>
            </a:fld>
            <a:endParaRPr/>
          </a:p>
        </p:txBody>
      </p:sp>
      <p:sp>
        <p:nvSpPr>
          <p:cNvPr id="150" name="Google Shape;150;p25"/>
          <p:cNvSpPr txBox="1"/>
          <p:nvPr>
            <p:ph idx="2" type="sldNum"/>
          </p:nvPr>
        </p:nvSpPr>
        <p:spPr>
          <a:xfrm>
            <a:off x="8668550" y="4845125"/>
            <a:ext cx="309600" cy="157800"/>
          </a:xfrm>
          <a:prstGeom prst="rect">
            <a:avLst/>
          </a:prstGeom>
          <a:ln>
            <a:noFill/>
          </a:ln>
        </p:spPr>
        <p:txBody>
          <a:bodyPr anchorCtr="0" anchor="ctr" bIns="91425" lIns="91425" spcFirstLastPara="1" rIns="91425" wrap="square" tIns="91425">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indent="0" lvl="0" marL="0" rtl="0" algn="r">
              <a:spcBef>
                <a:spcPts val="0"/>
              </a:spcBef>
              <a:spcAft>
                <a:spcPts val="0"/>
              </a:spcAft>
              <a:buNone/>
            </a:pPr>
            <a:fld id="{00000000-1234-1234-1234-123412341234}" type="slidenum">
              <a:rPr lang="en"/>
              <a:t>‹#›</a:t>
            </a:fld>
            <a:endParaRPr/>
          </a:p>
        </p:txBody>
      </p:sp>
      <p:sp>
        <p:nvSpPr>
          <p:cNvPr id="151" name="Google Shape;151;p25"/>
          <p:cNvSpPr txBox="1"/>
          <p:nvPr>
            <p:ph idx="1" type="body"/>
          </p:nvPr>
        </p:nvSpPr>
        <p:spPr>
          <a:xfrm>
            <a:off x="4871100" y="121750"/>
            <a:ext cx="3917100" cy="1896600"/>
          </a:xfrm>
          <a:prstGeom prst="rect">
            <a:avLst/>
          </a:prstGeom>
        </p:spPr>
        <p:txBody>
          <a:bodyPr anchorCtr="0" anchor="t" bIns="91425" lIns="91425" spcFirstLastPara="1" rIns="91425" wrap="square" tIns="91425">
            <a:noAutofit/>
          </a:bodyPr>
          <a:lstStyle>
            <a:lvl1pPr indent="-292100" lvl="0" marL="457200">
              <a:spcBef>
                <a:spcPts val="0"/>
              </a:spcBef>
              <a:spcAft>
                <a:spcPts val="0"/>
              </a:spcAft>
              <a:buSzPts val="1000"/>
              <a:buChar char="●"/>
              <a:defRPr sz="1000"/>
            </a:lvl1pPr>
            <a:lvl2pPr indent="-292100" lvl="1" marL="914400">
              <a:spcBef>
                <a:spcPts val="0"/>
              </a:spcBef>
              <a:spcAft>
                <a:spcPts val="0"/>
              </a:spcAft>
              <a:buSzPts val="1000"/>
              <a:buChar char="○"/>
              <a:defRPr sz="1000"/>
            </a:lvl2pPr>
            <a:lvl3pPr indent="-292100" lvl="2" marL="1371600">
              <a:spcBef>
                <a:spcPts val="0"/>
              </a:spcBef>
              <a:spcAft>
                <a:spcPts val="0"/>
              </a:spcAft>
              <a:buSzPts val="1000"/>
              <a:buChar char="■"/>
              <a:defRPr sz="1000"/>
            </a:lvl3pPr>
            <a:lvl4pPr indent="-292100" lvl="3" marL="1828800">
              <a:spcBef>
                <a:spcPts val="0"/>
              </a:spcBef>
              <a:spcAft>
                <a:spcPts val="0"/>
              </a:spcAft>
              <a:buSzPts val="1000"/>
              <a:buChar char="●"/>
              <a:defRPr sz="1000"/>
            </a:lvl4pPr>
            <a:lvl5pPr indent="-292100" lvl="4" marL="2286000">
              <a:spcBef>
                <a:spcPts val="0"/>
              </a:spcBef>
              <a:spcAft>
                <a:spcPts val="0"/>
              </a:spcAft>
              <a:buSzPts val="1000"/>
              <a:buChar char="○"/>
              <a:defRPr sz="1000"/>
            </a:lvl5pPr>
            <a:lvl6pPr indent="-292100" lvl="5" marL="2743200">
              <a:spcBef>
                <a:spcPts val="0"/>
              </a:spcBef>
              <a:spcAft>
                <a:spcPts val="0"/>
              </a:spcAft>
              <a:buSzPts val="1000"/>
              <a:buChar char="■"/>
              <a:defRPr sz="1000"/>
            </a:lvl6pPr>
            <a:lvl7pPr indent="-292100" lvl="6" marL="3200400">
              <a:spcBef>
                <a:spcPts val="0"/>
              </a:spcBef>
              <a:spcAft>
                <a:spcPts val="0"/>
              </a:spcAft>
              <a:buSzPts val="1000"/>
              <a:buChar char="●"/>
              <a:defRPr/>
            </a:lvl7pPr>
            <a:lvl8pPr indent="-292100" lvl="7" marL="3657600">
              <a:spcBef>
                <a:spcPts val="0"/>
              </a:spcBef>
              <a:spcAft>
                <a:spcPts val="0"/>
              </a:spcAft>
              <a:buSzPts val="1000"/>
              <a:buChar char="○"/>
              <a:defRPr sz="1000"/>
            </a:lvl8pPr>
            <a:lvl9pPr indent="-292100" lvl="8" marL="4114800">
              <a:spcBef>
                <a:spcPts val="0"/>
              </a:spcBef>
              <a:spcAft>
                <a:spcPts val="0"/>
              </a:spcAft>
              <a:buSzPts val="1000"/>
              <a:buChar char="■"/>
              <a:defRPr sz="1000"/>
            </a:lvl9pPr>
          </a:lstStyle>
          <a:p/>
        </p:txBody>
      </p:sp>
      <p:sp>
        <p:nvSpPr>
          <p:cNvPr id="152" name="Google Shape;152;p25"/>
          <p:cNvSpPr txBox="1"/>
          <p:nvPr>
            <p:ph type="title"/>
          </p:nvPr>
        </p:nvSpPr>
        <p:spPr>
          <a:xfrm>
            <a:off x="141050" y="112825"/>
            <a:ext cx="4555800" cy="1905600"/>
          </a:xfrm>
          <a:prstGeom prst="rect">
            <a:avLst/>
          </a:prstGeom>
        </p:spPr>
        <p:txBody>
          <a:bodyPr anchorCtr="0" anchor="t" bIns="91425" lIns="91425" spcFirstLastPara="1" rIns="91425" wrap="square" tIns="91425">
            <a:noAutofit/>
          </a:bodyPr>
          <a:lstStyle>
            <a:lvl1pPr lvl="0">
              <a:lnSpc>
                <a:spcPct val="80000"/>
              </a:lnSpc>
              <a:spcBef>
                <a:spcPts val="0"/>
              </a:spcBef>
              <a:spcAft>
                <a:spcPts val="0"/>
              </a:spcAft>
              <a:buSzPts val="40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153" name="Google Shape;153;p25"/>
          <p:cNvSpPr txBox="1"/>
          <p:nvPr>
            <p:ph idx="3" type="body"/>
          </p:nvPr>
        </p:nvSpPr>
        <p:spPr>
          <a:xfrm>
            <a:off x="165800" y="4845125"/>
            <a:ext cx="1248300" cy="157800"/>
          </a:xfrm>
          <a:prstGeom prst="rect">
            <a:avLst/>
          </a:prstGeom>
          <a:ln cap="flat" cmpd="sng" w="9525">
            <a:solidFill>
              <a:schemeClr val="dk2"/>
            </a:solidFill>
            <a:prstDash val="solid"/>
            <a:round/>
            <a:headEnd len="sm" w="sm" type="none"/>
            <a:tailEnd len="sm" w="sm" type="none"/>
          </a:ln>
        </p:spPr>
        <p:txBody>
          <a:bodyPr anchorCtr="0" anchor="t" bIns="0" lIns="18275" spcFirstLastPara="1" rIns="18275" wrap="square" tIns="18275">
            <a:noAutofit/>
          </a:bodyPr>
          <a:lstStyle>
            <a:lvl1pPr indent="-279400" lvl="0" marL="457200">
              <a:spcBef>
                <a:spcPts val="0"/>
              </a:spcBef>
              <a:spcAft>
                <a:spcPts val="0"/>
              </a:spcAft>
              <a:buSzPts val="800"/>
              <a:buFont typeface="Rubik"/>
              <a:buChar char="●"/>
              <a:defRPr sz="800"/>
            </a:lvl1pPr>
            <a:lvl2pPr indent="-279400" lvl="1" marL="914400">
              <a:spcBef>
                <a:spcPts val="0"/>
              </a:spcBef>
              <a:spcAft>
                <a:spcPts val="0"/>
              </a:spcAft>
              <a:buSzPts val="800"/>
              <a:buFont typeface="Rubik"/>
              <a:buChar char="○"/>
              <a:defRPr sz="800"/>
            </a:lvl2pPr>
            <a:lvl3pPr indent="-279400" lvl="2" marL="1371600">
              <a:spcBef>
                <a:spcPts val="0"/>
              </a:spcBef>
              <a:spcAft>
                <a:spcPts val="0"/>
              </a:spcAft>
              <a:buSzPts val="800"/>
              <a:buFont typeface="Rubik"/>
              <a:buChar char="■"/>
              <a:defRPr sz="800"/>
            </a:lvl3pPr>
            <a:lvl4pPr indent="-279400" lvl="3" marL="1828800">
              <a:spcBef>
                <a:spcPts val="0"/>
              </a:spcBef>
              <a:spcAft>
                <a:spcPts val="0"/>
              </a:spcAft>
              <a:buSzPts val="800"/>
              <a:buFont typeface="Rubik"/>
              <a:buChar char="●"/>
              <a:defRPr sz="800"/>
            </a:lvl4pPr>
            <a:lvl5pPr indent="-279400" lvl="4" marL="2286000">
              <a:spcBef>
                <a:spcPts val="0"/>
              </a:spcBef>
              <a:spcAft>
                <a:spcPts val="0"/>
              </a:spcAft>
              <a:buSzPts val="800"/>
              <a:buFont typeface="Rubik"/>
              <a:buChar char="○"/>
              <a:defRPr sz="800"/>
            </a:lvl5pPr>
            <a:lvl6pPr indent="-279400" lvl="5" marL="2743200">
              <a:spcBef>
                <a:spcPts val="0"/>
              </a:spcBef>
              <a:spcAft>
                <a:spcPts val="0"/>
              </a:spcAft>
              <a:buSzPts val="800"/>
              <a:buFont typeface="Rubik"/>
              <a:buChar char="■"/>
              <a:defRPr sz="800"/>
            </a:lvl6pPr>
            <a:lvl7pPr indent="-279400" lvl="6" marL="3200400">
              <a:spcBef>
                <a:spcPts val="0"/>
              </a:spcBef>
              <a:spcAft>
                <a:spcPts val="0"/>
              </a:spcAft>
              <a:buSzPts val="800"/>
              <a:buFont typeface="Rubik"/>
              <a:buChar char="●"/>
              <a:defRPr sz="800"/>
            </a:lvl7pPr>
            <a:lvl8pPr indent="-279400" lvl="7" marL="3657600">
              <a:spcBef>
                <a:spcPts val="0"/>
              </a:spcBef>
              <a:spcAft>
                <a:spcPts val="0"/>
              </a:spcAft>
              <a:buSzPts val="800"/>
              <a:buFont typeface="Rubik"/>
              <a:buChar char="○"/>
              <a:defRPr sz="800"/>
            </a:lvl8pPr>
            <a:lvl9pPr indent="-279400" lvl="8" marL="4114800">
              <a:spcBef>
                <a:spcPts val="0"/>
              </a:spcBef>
              <a:spcAft>
                <a:spcPts val="0"/>
              </a:spcAft>
              <a:buSzPts val="800"/>
              <a:buFont typeface="Rubik"/>
              <a:buChar char="■"/>
              <a:defRPr sz="800"/>
            </a:lvl9pPr>
          </a:lstStyle>
          <a:p/>
        </p:txBody>
      </p:sp>
      <p:sp>
        <p:nvSpPr>
          <p:cNvPr id="154" name="Google Shape;154;p25"/>
          <p:cNvSpPr txBox="1"/>
          <p:nvPr>
            <p:ph idx="4" type="body"/>
          </p:nvPr>
        </p:nvSpPr>
        <p:spPr>
          <a:xfrm>
            <a:off x="2281250" y="4845150"/>
            <a:ext cx="1802700" cy="157800"/>
          </a:xfrm>
          <a:prstGeom prst="rect">
            <a:avLst/>
          </a:prstGeom>
          <a:ln cap="flat" cmpd="sng" w="9525">
            <a:solidFill>
              <a:schemeClr val="dk2"/>
            </a:solidFill>
            <a:prstDash val="solid"/>
            <a:round/>
            <a:headEnd len="sm" w="sm" type="none"/>
            <a:tailEnd len="sm" w="sm" type="none"/>
          </a:ln>
        </p:spPr>
        <p:txBody>
          <a:bodyPr anchorCtr="0" anchor="t" bIns="0" lIns="18275" spcFirstLastPara="1" rIns="18275" wrap="square" tIns="18275">
            <a:noAutofit/>
          </a:bodyPr>
          <a:lstStyle>
            <a:lvl1pPr indent="-279400" lvl="0" marL="457200">
              <a:spcBef>
                <a:spcPts val="0"/>
              </a:spcBef>
              <a:spcAft>
                <a:spcPts val="0"/>
              </a:spcAft>
              <a:buSzPts val="800"/>
              <a:buFont typeface="Rubik"/>
              <a:buChar char="●"/>
              <a:defRPr sz="800"/>
            </a:lvl1pPr>
            <a:lvl2pPr indent="-279400" lvl="1" marL="914400">
              <a:spcBef>
                <a:spcPts val="0"/>
              </a:spcBef>
              <a:spcAft>
                <a:spcPts val="0"/>
              </a:spcAft>
              <a:buSzPts val="800"/>
              <a:buFont typeface="Rubik"/>
              <a:buChar char="○"/>
              <a:defRPr sz="800"/>
            </a:lvl2pPr>
            <a:lvl3pPr indent="-279400" lvl="2" marL="1371600">
              <a:spcBef>
                <a:spcPts val="0"/>
              </a:spcBef>
              <a:spcAft>
                <a:spcPts val="0"/>
              </a:spcAft>
              <a:buSzPts val="800"/>
              <a:buFont typeface="Rubik"/>
              <a:buChar char="■"/>
              <a:defRPr sz="800"/>
            </a:lvl3pPr>
            <a:lvl4pPr indent="-279400" lvl="3" marL="1828800">
              <a:spcBef>
                <a:spcPts val="0"/>
              </a:spcBef>
              <a:spcAft>
                <a:spcPts val="0"/>
              </a:spcAft>
              <a:buSzPts val="800"/>
              <a:buFont typeface="Rubik"/>
              <a:buChar char="●"/>
              <a:defRPr sz="800"/>
            </a:lvl4pPr>
            <a:lvl5pPr indent="-279400" lvl="4" marL="2286000">
              <a:spcBef>
                <a:spcPts val="0"/>
              </a:spcBef>
              <a:spcAft>
                <a:spcPts val="0"/>
              </a:spcAft>
              <a:buSzPts val="800"/>
              <a:buFont typeface="Rubik"/>
              <a:buChar char="○"/>
              <a:defRPr sz="800"/>
            </a:lvl5pPr>
            <a:lvl6pPr indent="-279400" lvl="5" marL="2743200">
              <a:spcBef>
                <a:spcPts val="0"/>
              </a:spcBef>
              <a:spcAft>
                <a:spcPts val="0"/>
              </a:spcAft>
              <a:buSzPts val="800"/>
              <a:buFont typeface="Rubik"/>
              <a:buChar char="■"/>
              <a:defRPr sz="800"/>
            </a:lvl6pPr>
            <a:lvl7pPr indent="-279400" lvl="6" marL="3200400">
              <a:spcBef>
                <a:spcPts val="0"/>
              </a:spcBef>
              <a:spcAft>
                <a:spcPts val="0"/>
              </a:spcAft>
              <a:buSzPts val="800"/>
              <a:buFont typeface="Rubik"/>
              <a:buChar char="●"/>
              <a:defRPr sz="800"/>
            </a:lvl7pPr>
            <a:lvl8pPr indent="-279400" lvl="7" marL="3657600">
              <a:spcBef>
                <a:spcPts val="0"/>
              </a:spcBef>
              <a:spcAft>
                <a:spcPts val="0"/>
              </a:spcAft>
              <a:buSzPts val="800"/>
              <a:buFont typeface="Rubik"/>
              <a:buChar char="○"/>
              <a:defRPr sz="800"/>
            </a:lvl8pPr>
            <a:lvl9pPr indent="-279400" lvl="8" marL="4114800">
              <a:spcBef>
                <a:spcPts val="0"/>
              </a:spcBef>
              <a:spcAft>
                <a:spcPts val="0"/>
              </a:spcAft>
              <a:buSzPts val="800"/>
              <a:buFont typeface="Rubik"/>
              <a:buChar char="■"/>
              <a:defRPr sz="800"/>
            </a:lvl9pPr>
          </a:lstStyle>
          <a:p/>
        </p:txBody>
      </p:sp>
    </p:spTree>
  </p:cSld>
  <p:clrMapOvr>
    <a:masterClrMapping/>
  </p:clrMapOvr>
</p:sldLayout>
</file>

<file path=ppt/slideLayouts/slideLayout2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Risks Graphic">
  <p:cSld name="CUSTOM_4">
    <p:spTree>
      <p:nvGrpSpPr>
        <p:cNvPr id="155" name="Shape 155"/>
        <p:cNvGrpSpPr/>
        <p:nvPr/>
      </p:nvGrpSpPr>
      <p:grpSpPr>
        <a:xfrm>
          <a:off x="0" y="0"/>
          <a:ext cx="0" cy="0"/>
          <a:chOff x="0" y="0"/>
          <a:chExt cx="0" cy="0"/>
        </a:xfrm>
      </p:grpSpPr>
      <p:sp>
        <p:nvSpPr>
          <p:cNvPr id="156" name="Google Shape;156;p26"/>
          <p:cNvSpPr txBox="1"/>
          <p:nvPr>
            <p:ph idx="1" type="body"/>
          </p:nvPr>
        </p:nvSpPr>
        <p:spPr>
          <a:xfrm>
            <a:off x="151350" y="1890700"/>
            <a:ext cx="2622900" cy="1099800"/>
          </a:xfrm>
          <a:prstGeom prst="rect">
            <a:avLst/>
          </a:prstGeom>
        </p:spPr>
        <p:txBody>
          <a:bodyPr anchorCtr="0" anchor="t" bIns="91425" lIns="91425" spcFirstLastPara="1" rIns="91425" wrap="square" tIns="91425">
            <a:noAutofit/>
          </a:bodyPr>
          <a:lstStyle>
            <a:lvl1pPr indent="-292100" lvl="0" marL="457200">
              <a:spcBef>
                <a:spcPts val="0"/>
              </a:spcBef>
              <a:spcAft>
                <a:spcPts val="0"/>
              </a:spcAft>
              <a:buClr>
                <a:schemeClr val="dk1"/>
              </a:buClr>
              <a:buSzPts val="1000"/>
              <a:buFont typeface="Rubik"/>
              <a:buChar char="●"/>
              <a:defRPr sz="1000">
                <a:solidFill>
                  <a:schemeClr val="dk1"/>
                </a:solidFill>
              </a:defRPr>
            </a:lvl1pPr>
            <a:lvl2pPr indent="-292100" lvl="1" marL="914400">
              <a:spcBef>
                <a:spcPts val="0"/>
              </a:spcBef>
              <a:spcAft>
                <a:spcPts val="0"/>
              </a:spcAft>
              <a:buClr>
                <a:schemeClr val="dk1"/>
              </a:buClr>
              <a:buSzPts val="1000"/>
              <a:buFont typeface="Rubik"/>
              <a:buChar char="○"/>
              <a:defRPr sz="1000">
                <a:solidFill>
                  <a:schemeClr val="dk1"/>
                </a:solidFill>
              </a:defRPr>
            </a:lvl2pPr>
            <a:lvl3pPr indent="-292100" lvl="2" marL="1371600">
              <a:spcBef>
                <a:spcPts val="0"/>
              </a:spcBef>
              <a:spcAft>
                <a:spcPts val="0"/>
              </a:spcAft>
              <a:buClr>
                <a:schemeClr val="dk1"/>
              </a:buClr>
              <a:buSzPts val="1000"/>
              <a:buFont typeface="Rubik"/>
              <a:buChar char="■"/>
              <a:defRPr sz="1000">
                <a:solidFill>
                  <a:schemeClr val="dk1"/>
                </a:solidFill>
              </a:defRPr>
            </a:lvl3pPr>
            <a:lvl4pPr indent="-292100" lvl="3" marL="1828800">
              <a:spcBef>
                <a:spcPts val="0"/>
              </a:spcBef>
              <a:spcAft>
                <a:spcPts val="0"/>
              </a:spcAft>
              <a:buSzPts val="1000"/>
              <a:buFont typeface="Rubik"/>
              <a:buChar char="●"/>
              <a:defRPr sz="1000"/>
            </a:lvl4pPr>
            <a:lvl5pPr indent="-292100" lvl="4" marL="2286000">
              <a:spcBef>
                <a:spcPts val="0"/>
              </a:spcBef>
              <a:spcAft>
                <a:spcPts val="0"/>
              </a:spcAft>
              <a:buClr>
                <a:schemeClr val="dk1"/>
              </a:buClr>
              <a:buSzPts val="1000"/>
              <a:buFont typeface="Rubik"/>
              <a:buChar char="○"/>
              <a:defRPr sz="1000">
                <a:solidFill>
                  <a:schemeClr val="dk1"/>
                </a:solidFill>
              </a:defRPr>
            </a:lvl5pPr>
            <a:lvl6pPr indent="-292100" lvl="5" marL="2743200">
              <a:spcBef>
                <a:spcPts val="0"/>
              </a:spcBef>
              <a:spcAft>
                <a:spcPts val="0"/>
              </a:spcAft>
              <a:buClr>
                <a:schemeClr val="dk1"/>
              </a:buClr>
              <a:buSzPts val="1000"/>
              <a:buFont typeface="Rubik"/>
              <a:buChar char="■"/>
              <a:defRPr sz="1000">
                <a:solidFill>
                  <a:schemeClr val="dk1"/>
                </a:solidFill>
              </a:defRPr>
            </a:lvl6pPr>
            <a:lvl7pPr indent="-292100" lvl="6" marL="3200400">
              <a:spcBef>
                <a:spcPts val="0"/>
              </a:spcBef>
              <a:spcAft>
                <a:spcPts val="0"/>
              </a:spcAft>
              <a:buClr>
                <a:schemeClr val="dk1"/>
              </a:buClr>
              <a:buSzPts val="1000"/>
              <a:buFont typeface="Rubik"/>
              <a:buChar char="●"/>
              <a:defRPr>
                <a:solidFill>
                  <a:schemeClr val="dk1"/>
                </a:solidFill>
              </a:defRPr>
            </a:lvl7pPr>
            <a:lvl8pPr indent="-292100" lvl="7" marL="3657600">
              <a:spcBef>
                <a:spcPts val="0"/>
              </a:spcBef>
              <a:spcAft>
                <a:spcPts val="0"/>
              </a:spcAft>
              <a:buClr>
                <a:schemeClr val="dk1"/>
              </a:buClr>
              <a:buSzPts val="1000"/>
              <a:buFont typeface="Rubik"/>
              <a:buChar char="○"/>
              <a:defRPr sz="1000">
                <a:solidFill>
                  <a:schemeClr val="dk1"/>
                </a:solidFill>
              </a:defRPr>
            </a:lvl8pPr>
            <a:lvl9pPr indent="-292100" lvl="8" marL="4114800">
              <a:spcBef>
                <a:spcPts val="0"/>
              </a:spcBef>
              <a:spcAft>
                <a:spcPts val="0"/>
              </a:spcAft>
              <a:buClr>
                <a:schemeClr val="dk1"/>
              </a:buClr>
              <a:buSzPts val="1000"/>
              <a:buFont typeface="Rubik"/>
              <a:buChar char="■"/>
              <a:defRPr sz="1000">
                <a:solidFill>
                  <a:schemeClr val="dk1"/>
                </a:solidFill>
              </a:defRPr>
            </a:lvl9pPr>
          </a:lstStyle>
          <a:p/>
        </p:txBody>
      </p:sp>
      <p:sp>
        <p:nvSpPr>
          <p:cNvPr id="157" name="Google Shape;157;p26"/>
          <p:cNvSpPr txBox="1"/>
          <p:nvPr>
            <p:ph idx="12" type="sldNum"/>
          </p:nvPr>
        </p:nvSpPr>
        <p:spPr>
          <a:xfrm>
            <a:off x="8668550" y="4845125"/>
            <a:ext cx="309600" cy="157800"/>
          </a:xfrm>
          <a:prstGeom prst="rect">
            <a:avLst/>
          </a:prstGeom>
        </p:spPr>
        <p:txBody>
          <a:bodyPr anchorCtr="0" anchor="ctr" bIns="91425" lIns="91425" spcFirstLastPara="1" rIns="91425" wrap="square" tIns="91425">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indent="0" lvl="0" marL="0" rtl="0" algn="r">
              <a:spcBef>
                <a:spcPts val="0"/>
              </a:spcBef>
              <a:spcAft>
                <a:spcPts val="0"/>
              </a:spcAft>
              <a:buNone/>
            </a:pPr>
            <a:fld id="{00000000-1234-1234-1234-123412341234}" type="slidenum">
              <a:rPr lang="en"/>
              <a:t>‹#›</a:t>
            </a:fld>
            <a:endParaRPr/>
          </a:p>
        </p:txBody>
      </p:sp>
      <p:sp>
        <p:nvSpPr>
          <p:cNvPr id="158" name="Google Shape;158;p26"/>
          <p:cNvSpPr txBox="1"/>
          <p:nvPr>
            <p:ph idx="2" type="sldNum"/>
          </p:nvPr>
        </p:nvSpPr>
        <p:spPr>
          <a:xfrm>
            <a:off x="8668550" y="4845125"/>
            <a:ext cx="309600" cy="157800"/>
          </a:xfrm>
          <a:prstGeom prst="rect">
            <a:avLst/>
          </a:prstGeom>
          <a:ln>
            <a:noFill/>
          </a:ln>
        </p:spPr>
        <p:txBody>
          <a:bodyPr anchorCtr="0" anchor="ctr" bIns="91425" lIns="91425" spcFirstLastPara="1" rIns="91425" wrap="square" tIns="91425">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indent="0" lvl="0" marL="0" rtl="0" algn="r">
              <a:spcBef>
                <a:spcPts val="0"/>
              </a:spcBef>
              <a:spcAft>
                <a:spcPts val="0"/>
              </a:spcAft>
              <a:buNone/>
            </a:pPr>
            <a:fld id="{00000000-1234-1234-1234-123412341234}" type="slidenum">
              <a:rPr lang="en"/>
              <a:t>‹#›</a:t>
            </a:fld>
            <a:endParaRPr/>
          </a:p>
        </p:txBody>
      </p:sp>
      <p:sp>
        <p:nvSpPr>
          <p:cNvPr id="159" name="Google Shape;159;p26"/>
          <p:cNvSpPr/>
          <p:nvPr>
            <p:ph idx="3" type="pic"/>
          </p:nvPr>
        </p:nvSpPr>
        <p:spPr>
          <a:xfrm>
            <a:off x="3723274" y="3402725"/>
            <a:ext cx="373200" cy="373200"/>
          </a:xfrm>
          <a:prstGeom prst="ellipse">
            <a:avLst/>
          </a:prstGeom>
          <a:noFill/>
          <a:ln>
            <a:noFill/>
          </a:ln>
        </p:spPr>
      </p:sp>
      <p:sp>
        <p:nvSpPr>
          <p:cNvPr id="160" name="Google Shape;160;p26"/>
          <p:cNvSpPr/>
          <p:nvPr>
            <p:ph idx="4" type="pic"/>
          </p:nvPr>
        </p:nvSpPr>
        <p:spPr>
          <a:xfrm>
            <a:off x="3723274" y="2329725"/>
            <a:ext cx="373200" cy="373200"/>
          </a:xfrm>
          <a:prstGeom prst="ellipse">
            <a:avLst/>
          </a:prstGeom>
          <a:noFill/>
          <a:ln>
            <a:noFill/>
          </a:ln>
        </p:spPr>
      </p:sp>
      <p:sp>
        <p:nvSpPr>
          <p:cNvPr id="161" name="Google Shape;161;p26"/>
          <p:cNvSpPr/>
          <p:nvPr>
            <p:ph idx="5" type="pic"/>
          </p:nvPr>
        </p:nvSpPr>
        <p:spPr>
          <a:xfrm>
            <a:off x="4681300" y="3402725"/>
            <a:ext cx="373200" cy="373200"/>
          </a:xfrm>
          <a:prstGeom prst="ellipse">
            <a:avLst/>
          </a:prstGeom>
          <a:noFill/>
          <a:ln>
            <a:noFill/>
          </a:ln>
        </p:spPr>
      </p:sp>
      <p:sp>
        <p:nvSpPr>
          <p:cNvPr id="162" name="Google Shape;162;p26"/>
          <p:cNvSpPr/>
          <p:nvPr>
            <p:ph idx="6" type="pic"/>
          </p:nvPr>
        </p:nvSpPr>
        <p:spPr>
          <a:xfrm>
            <a:off x="4681300" y="2329725"/>
            <a:ext cx="373200" cy="373200"/>
          </a:xfrm>
          <a:prstGeom prst="ellipse">
            <a:avLst/>
          </a:prstGeom>
          <a:noFill/>
          <a:ln>
            <a:noFill/>
          </a:ln>
        </p:spPr>
      </p:sp>
      <p:sp>
        <p:nvSpPr>
          <p:cNvPr id="163" name="Google Shape;163;p26"/>
          <p:cNvSpPr txBox="1"/>
          <p:nvPr>
            <p:ph idx="7" type="body"/>
          </p:nvPr>
        </p:nvSpPr>
        <p:spPr>
          <a:xfrm>
            <a:off x="4902050" y="111975"/>
            <a:ext cx="3890700" cy="1099800"/>
          </a:xfrm>
          <a:prstGeom prst="rect">
            <a:avLst/>
          </a:prstGeom>
        </p:spPr>
        <p:txBody>
          <a:bodyPr anchorCtr="0" anchor="t" bIns="91425" lIns="91425" spcFirstLastPara="1" rIns="91425" wrap="square" tIns="91425">
            <a:noAutofit/>
          </a:bodyPr>
          <a:lstStyle>
            <a:lvl1pPr indent="-292100" lvl="0" marL="457200">
              <a:spcBef>
                <a:spcPts val="0"/>
              </a:spcBef>
              <a:spcAft>
                <a:spcPts val="0"/>
              </a:spcAft>
              <a:buSzPts val="1000"/>
              <a:buChar char="●"/>
              <a:defRPr sz="1000"/>
            </a:lvl1pPr>
            <a:lvl2pPr indent="-292100" lvl="1" marL="914400">
              <a:spcBef>
                <a:spcPts val="0"/>
              </a:spcBef>
              <a:spcAft>
                <a:spcPts val="0"/>
              </a:spcAft>
              <a:buSzPts val="1000"/>
              <a:buChar char="○"/>
              <a:defRPr sz="1000"/>
            </a:lvl2pPr>
            <a:lvl3pPr indent="-292100" lvl="2" marL="1371600">
              <a:spcBef>
                <a:spcPts val="0"/>
              </a:spcBef>
              <a:spcAft>
                <a:spcPts val="0"/>
              </a:spcAft>
              <a:buSzPts val="1000"/>
              <a:buChar char="■"/>
              <a:defRPr sz="1000"/>
            </a:lvl3pPr>
            <a:lvl4pPr indent="-292100" lvl="3" marL="1828800">
              <a:spcBef>
                <a:spcPts val="0"/>
              </a:spcBef>
              <a:spcAft>
                <a:spcPts val="0"/>
              </a:spcAft>
              <a:buSzPts val="1000"/>
              <a:buChar char="●"/>
              <a:defRPr sz="1000"/>
            </a:lvl4pPr>
            <a:lvl5pPr indent="-292100" lvl="4" marL="2286000">
              <a:spcBef>
                <a:spcPts val="0"/>
              </a:spcBef>
              <a:spcAft>
                <a:spcPts val="0"/>
              </a:spcAft>
              <a:buSzPts val="1000"/>
              <a:buChar char="○"/>
              <a:defRPr sz="1000"/>
            </a:lvl5pPr>
            <a:lvl6pPr indent="-292100" lvl="5" marL="2743200">
              <a:spcBef>
                <a:spcPts val="0"/>
              </a:spcBef>
              <a:spcAft>
                <a:spcPts val="0"/>
              </a:spcAft>
              <a:buSzPts val="1000"/>
              <a:buChar char="■"/>
              <a:defRPr sz="1000"/>
            </a:lvl6pPr>
            <a:lvl7pPr indent="-292100" lvl="6" marL="3200400">
              <a:spcBef>
                <a:spcPts val="0"/>
              </a:spcBef>
              <a:spcAft>
                <a:spcPts val="0"/>
              </a:spcAft>
              <a:buSzPts val="1000"/>
              <a:buChar char="●"/>
              <a:defRPr/>
            </a:lvl7pPr>
            <a:lvl8pPr indent="-292100" lvl="7" marL="3657600">
              <a:spcBef>
                <a:spcPts val="0"/>
              </a:spcBef>
              <a:spcAft>
                <a:spcPts val="0"/>
              </a:spcAft>
              <a:buSzPts val="1000"/>
              <a:buChar char="○"/>
              <a:defRPr sz="1000"/>
            </a:lvl8pPr>
            <a:lvl9pPr indent="-292100" lvl="8" marL="4114800">
              <a:spcBef>
                <a:spcPts val="0"/>
              </a:spcBef>
              <a:spcAft>
                <a:spcPts val="0"/>
              </a:spcAft>
              <a:buSzPts val="1000"/>
              <a:buChar char="■"/>
              <a:defRPr sz="1000"/>
            </a:lvl9pPr>
          </a:lstStyle>
          <a:p/>
        </p:txBody>
      </p:sp>
      <p:sp>
        <p:nvSpPr>
          <p:cNvPr id="164" name="Google Shape;164;p26"/>
          <p:cNvSpPr txBox="1"/>
          <p:nvPr>
            <p:ph type="title"/>
          </p:nvPr>
        </p:nvSpPr>
        <p:spPr>
          <a:xfrm>
            <a:off x="151350" y="111975"/>
            <a:ext cx="4104600" cy="1099800"/>
          </a:xfrm>
          <a:prstGeom prst="rect">
            <a:avLst/>
          </a:prstGeom>
        </p:spPr>
        <p:txBody>
          <a:bodyPr anchorCtr="0" anchor="t" bIns="91425" lIns="91425" spcFirstLastPara="1" rIns="91425" wrap="square" tIns="91425">
            <a:noAutofit/>
          </a:bodyPr>
          <a:lstStyle>
            <a:lvl1pPr lvl="0">
              <a:lnSpc>
                <a:spcPct val="80000"/>
              </a:lnSpc>
              <a:spcBef>
                <a:spcPts val="0"/>
              </a:spcBef>
              <a:spcAft>
                <a:spcPts val="0"/>
              </a:spcAft>
              <a:buSzPts val="4000"/>
              <a:buNone/>
              <a:defRPr/>
            </a:lvl1pPr>
            <a:lvl2pPr lvl="1">
              <a:spcBef>
                <a:spcPts val="0"/>
              </a:spcBef>
              <a:spcAft>
                <a:spcPts val="0"/>
              </a:spcAft>
              <a:buSzPts val="1400"/>
              <a:buFont typeface="Roboto Serif"/>
              <a:buNone/>
              <a:defRPr/>
            </a:lvl2pPr>
            <a:lvl3pPr lvl="2">
              <a:spcBef>
                <a:spcPts val="0"/>
              </a:spcBef>
              <a:spcAft>
                <a:spcPts val="0"/>
              </a:spcAft>
              <a:buSzPts val="1400"/>
              <a:buFont typeface="Roboto Serif"/>
              <a:buNone/>
              <a:defRPr/>
            </a:lvl3pPr>
            <a:lvl4pPr lvl="3">
              <a:spcBef>
                <a:spcPts val="0"/>
              </a:spcBef>
              <a:spcAft>
                <a:spcPts val="0"/>
              </a:spcAft>
              <a:buSzPts val="1400"/>
              <a:buFont typeface="Roboto Serif"/>
              <a:buNone/>
              <a:defRPr/>
            </a:lvl4pPr>
            <a:lvl5pPr lvl="4">
              <a:spcBef>
                <a:spcPts val="0"/>
              </a:spcBef>
              <a:spcAft>
                <a:spcPts val="0"/>
              </a:spcAft>
              <a:buSzPts val="1400"/>
              <a:buFont typeface="Roboto Serif"/>
              <a:buNone/>
              <a:defRPr/>
            </a:lvl5pPr>
            <a:lvl6pPr lvl="5">
              <a:spcBef>
                <a:spcPts val="0"/>
              </a:spcBef>
              <a:spcAft>
                <a:spcPts val="0"/>
              </a:spcAft>
              <a:buSzPts val="1400"/>
              <a:buFont typeface="Roboto Serif"/>
              <a:buNone/>
              <a:defRPr/>
            </a:lvl6pPr>
            <a:lvl7pPr lvl="6">
              <a:spcBef>
                <a:spcPts val="0"/>
              </a:spcBef>
              <a:spcAft>
                <a:spcPts val="0"/>
              </a:spcAft>
              <a:buSzPts val="1400"/>
              <a:buFont typeface="Roboto Serif"/>
              <a:buNone/>
              <a:defRPr/>
            </a:lvl7pPr>
            <a:lvl8pPr lvl="7">
              <a:spcBef>
                <a:spcPts val="0"/>
              </a:spcBef>
              <a:spcAft>
                <a:spcPts val="0"/>
              </a:spcAft>
              <a:buSzPts val="1400"/>
              <a:buFont typeface="Roboto Serif"/>
              <a:buNone/>
              <a:defRPr/>
            </a:lvl8pPr>
            <a:lvl9pPr lvl="8">
              <a:spcBef>
                <a:spcPts val="0"/>
              </a:spcBef>
              <a:spcAft>
                <a:spcPts val="0"/>
              </a:spcAft>
              <a:buSzPts val="1400"/>
              <a:buFont typeface="Roboto Serif"/>
              <a:buNone/>
              <a:defRPr/>
            </a:lvl9pPr>
          </a:lstStyle>
          <a:p/>
        </p:txBody>
      </p:sp>
      <p:sp>
        <p:nvSpPr>
          <p:cNvPr id="165" name="Google Shape;165;p26"/>
          <p:cNvSpPr txBox="1"/>
          <p:nvPr>
            <p:ph idx="8" type="body"/>
          </p:nvPr>
        </p:nvSpPr>
        <p:spPr>
          <a:xfrm>
            <a:off x="165800" y="4845125"/>
            <a:ext cx="1248300" cy="157800"/>
          </a:xfrm>
          <a:prstGeom prst="rect">
            <a:avLst/>
          </a:prstGeom>
          <a:ln cap="flat" cmpd="sng" w="9525">
            <a:solidFill>
              <a:schemeClr val="dk2"/>
            </a:solidFill>
            <a:prstDash val="solid"/>
            <a:round/>
            <a:headEnd len="sm" w="sm" type="none"/>
            <a:tailEnd len="sm" w="sm" type="none"/>
          </a:ln>
        </p:spPr>
        <p:txBody>
          <a:bodyPr anchorCtr="0" anchor="t" bIns="0" lIns="18275" spcFirstLastPara="1" rIns="18275" wrap="square" tIns="18275">
            <a:noAutofit/>
          </a:bodyPr>
          <a:lstStyle>
            <a:lvl1pPr indent="-279400" lvl="0" marL="457200">
              <a:spcBef>
                <a:spcPts val="0"/>
              </a:spcBef>
              <a:spcAft>
                <a:spcPts val="0"/>
              </a:spcAft>
              <a:buSzPts val="800"/>
              <a:buFont typeface="Rubik"/>
              <a:buChar char="●"/>
              <a:defRPr sz="800"/>
            </a:lvl1pPr>
            <a:lvl2pPr indent="-279400" lvl="1" marL="914400">
              <a:spcBef>
                <a:spcPts val="0"/>
              </a:spcBef>
              <a:spcAft>
                <a:spcPts val="0"/>
              </a:spcAft>
              <a:buSzPts val="800"/>
              <a:buFont typeface="Rubik"/>
              <a:buChar char="○"/>
              <a:defRPr sz="800"/>
            </a:lvl2pPr>
            <a:lvl3pPr indent="-279400" lvl="2" marL="1371600">
              <a:spcBef>
                <a:spcPts val="0"/>
              </a:spcBef>
              <a:spcAft>
                <a:spcPts val="0"/>
              </a:spcAft>
              <a:buSzPts val="800"/>
              <a:buFont typeface="Rubik"/>
              <a:buChar char="■"/>
              <a:defRPr sz="800"/>
            </a:lvl3pPr>
            <a:lvl4pPr indent="-279400" lvl="3" marL="1828800">
              <a:spcBef>
                <a:spcPts val="0"/>
              </a:spcBef>
              <a:spcAft>
                <a:spcPts val="0"/>
              </a:spcAft>
              <a:buSzPts val="800"/>
              <a:buFont typeface="Rubik"/>
              <a:buChar char="●"/>
              <a:defRPr sz="800"/>
            </a:lvl4pPr>
            <a:lvl5pPr indent="-279400" lvl="4" marL="2286000">
              <a:spcBef>
                <a:spcPts val="0"/>
              </a:spcBef>
              <a:spcAft>
                <a:spcPts val="0"/>
              </a:spcAft>
              <a:buSzPts val="800"/>
              <a:buFont typeface="Rubik"/>
              <a:buChar char="○"/>
              <a:defRPr sz="800"/>
            </a:lvl5pPr>
            <a:lvl6pPr indent="-279400" lvl="5" marL="2743200">
              <a:spcBef>
                <a:spcPts val="0"/>
              </a:spcBef>
              <a:spcAft>
                <a:spcPts val="0"/>
              </a:spcAft>
              <a:buSzPts val="800"/>
              <a:buFont typeface="Rubik"/>
              <a:buChar char="■"/>
              <a:defRPr sz="800"/>
            </a:lvl6pPr>
            <a:lvl7pPr indent="-279400" lvl="6" marL="3200400">
              <a:spcBef>
                <a:spcPts val="0"/>
              </a:spcBef>
              <a:spcAft>
                <a:spcPts val="0"/>
              </a:spcAft>
              <a:buSzPts val="800"/>
              <a:buFont typeface="Rubik"/>
              <a:buChar char="●"/>
              <a:defRPr sz="800"/>
            </a:lvl7pPr>
            <a:lvl8pPr indent="-279400" lvl="7" marL="3657600">
              <a:spcBef>
                <a:spcPts val="0"/>
              </a:spcBef>
              <a:spcAft>
                <a:spcPts val="0"/>
              </a:spcAft>
              <a:buSzPts val="800"/>
              <a:buFont typeface="Rubik"/>
              <a:buChar char="○"/>
              <a:defRPr sz="800"/>
            </a:lvl8pPr>
            <a:lvl9pPr indent="-279400" lvl="8" marL="4114800">
              <a:spcBef>
                <a:spcPts val="0"/>
              </a:spcBef>
              <a:spcAft>
                <a:spcPts val="0"/>
              </a:spcAft>
              <a:buSzPts val="800"/>
              <a:buFont typeface="Rubik"/>
              <a:buChar char="■"/>
              <a:defRPr sz="800"/>
            </a:lvl9pPr>
          </a:lstStyle>
          <a:p/>
        </p:txBody>
      </p:sp>
      <p:sp>
        <p:nvSpPr>
          <p:cNvPr id="166" name="Google Shape;166;p26"/>
          <p:cNvSpPr txBox="1"/>
          <p:nvPr>
            <p:ph idx="9" type="body"/>
          </p:nvPr>
        </p:nvSpPr>
        <p:spPr>
          <a:xfrm>
            <a:off x="2281250" y="4845150"/>
            <a:ext cx="1802700" cy="157800"/>
          </a:xfrm>
          <a:prstGeom prst="rect">
            <a:avLst/>
          </a:prstGeom>
          <a:ln cap="flat" cmpd="sng" w="9525">
            <a:solidFill>
              <a:schemeClr val="dk2"/>
            </a:solidFill>
            <a:prstDash val="solid"/>
            <a:round/>
            <a:headEnd len="sm" w="sm" type="none"/>
            <a:tailEnd len="sm" w="sm" type="none"/>
          </a:ln>
        </p:spPr>
        <p:txBody>
          <a:bodyPr anchorCtr="0" anchor="t" bIns="0" lIns="18275" spcFirstLastPara="1" rIns="18275" wrap="square" tIns="18275">
            <a:noAutofit/>
          </a:bodyPr>
          <a:lstStyle>
            <a:lvl1pPr indent="-279400" lvl="0" marL="457200">
              <a:spcBef>
                <a:spcPts val="0"/>
              </a:spcBef>
              <a:spcAft>
                <a:spcPts val="0"/>
              </a:spcAft>
              <a:buSzPts val="800"/>
              <a:buFont typeface="Rubik"/>
              <a:buChar char="●"/>
              <a:defRPr sz="800"/>
            </a:lvl1pPr>
            <a:lvl2pPr indent="-279400" lvl="1" marL="914400">
              <a:spcBef>
                <a:spcPts val="0"/>
              </a:spcBef>
              <a:spcAft>
                <a:spcPts val="0"/>
              </a:spcAft>
              <a:buSzPts val="800"/>
              <a:buFont typeface="Rubik"/>
              <a:buChar char="○"/>
              <a:defRPr sz="800"/>
            </a:lvl2pPr>
            <a:lvl3pPr indent="-279400" lvl="2" marL="1371600">
              <a:spcBef>
                <a:spcPts val="0"/>
              </a:spcBef>
              <a:spcAft>
                <a:spcPts val="0"/>
              </a:spcAft>
              <a:buSzPts val="800"/>
              <a:buFont typeface="Rubik"/>
              <a:buChar char="■"/>
              <a:defRPr sz="800"/>
            </a:lvl3pPr>
            <a:lvl4pPr indent="-279400" lvl="3" marL="1828800">
              <a:spcBef>
                <a:spcPts val="0"/>
              </a:spcBef>
              <a:spcAft>
                <a:spcPts val="0"/>
              </a:spcAft>
              <a:buSzPts val="800"/>
              <a:buFont typeface="Rubik"/>
              <a:buChar char="●"/>
              <a:defRPr sz="800"/>
            </a:lvl4pPr>
            <a:lvl5pPr indent="-279400" lvl="4" marL="2286000">
              <a:spcBef>
                <a:spcPts val="0"/>
              </a:spcBef>
              <a:spcAft>
                <a:spcPts val="0"/>
              </a:spcAft>
              <a:buSzPts val="800"/>
              <a:buFont typeface="Rubik"/>
              <a:buChar char="○"/>
              <a:defRPr sz="800"/>
            </a:lvl5pPr>
            <a:lvl6pPr indent="-279400" lvl="5" marL="2743200">
              <a:spcBef>
                <a:spcPts val="0"/>
              </a:spcBef>
              <a:spcAft>
                <a:spcPts val="0"/>
              </a:spcAft>
              <a:buSzPts val="800"/>
              <a:buFont typeface="Rubik"/>
              <a:buChar char="■"/>
              <a:defRPr sz="800"/>
            </a:lvl6pPr>
            <a:lvl7pPr indent="-279400" lvl="6" marL="3200400">
              <a:spcBef>
                <a:spcPts val="0"/>
              </a:spcBef>
              <a:spcAft>
                <a:spcPts val="0"/>
              </a:spcAft>
              <a:buSzPts val="800"/>
              <a:buFont typeface="Rubik"/>
              <a:buChar char="●"/>
              <a:defRPr sz="800"/>
            </a:lvl7pPr>
            <a:lvl8pPr indent="-279400" lvl="7" marL="3657600">
              <a:spcBef>
                <a:spcPts val="0"/>
              </a:spcBef>
              <a:spcAft>
                <a:spcPts val="0"/>
              </a:spcAft>
              <a:buSzPts val="800"/>
              <a:buFont typeface="Rubik"/>
              <a:buChar char="○"/>
              <a:defRPr sz="800"/>
            </a:lvl8pPr>
            <a:lvl9pPr indent="-279400" lvl="8" marL="4114800">
              <a:spcBef>
                <a:spcPts val="0"/>
              </a:spcBef>
              <a:spcAft>
                <a:spcPts val="0"/>
              </a:spcAft>
              <a:buSzPts val="800"/>
              <a:buFont typeface="Rubik"/>
              <a:buChar char="■"/>
              <a:defRPr sz="800"/>
            </a:lvl9pPr>
          </a:lstStyle>
          <a:p/>
        </p:txBody>
      </p:sp>
      <p:sp>
        <p:nvSpPr>
          <p:cNvPr id="167" name="Google Shape;167;p26"/>
          <p:cNvSpPr txBox="1"/>
          <p:nvPr>
            <p:ph idx="13" type="body"/>
          </p:nvPr>
        </p:nvSpPr>
        <p:spPr>
          <a:xfrm>
            <a:off x="6037125" y="1890700"/>
            <a:ext cx="2622900" cy="1099800"/>
          </a:xfrm>
          <a:prstGeom prst="rect">
            <a:avLst/>
          </a:prstGeom>
        </p:spPr>
        <p:txBody>
          <a:bodyPr anchorCtr="0" anchor="t" bIns="91425" lIns="91425" spcFirstLastPara="1" rIns="91425" wrap="square" tIns="91425">
            <a:noAutofit/>
          </a:bodyPr>
          <a:lstStyle>
            <a:lvl1pPr indent="-292100" lvl="0" marL="457200">
              <a:spcBef>
                <a:spcPts val="0"/>
              </a:spcBef>
              <a:spcAft>
                <a:spcPts val="0"/>
              </a:spcAft>
              <a:buClr>
                <a:schemeClr val="dk1"/>
              </a:buClr>
              <a:buSzPts val="1000"/>
              <a:buFont typeface="Rubik"/>
              <a:buChar char="●"/>
              <a:defRPr sz="1000">
                <a:solidFill>
                  <a:schemeClr val="dk1"/>
                </a:solidFill>
              </a:defRPr>
            </a:lvl1pPr>
            <a:lvl2pPr indent="-292100" lvl="1" marL="914400">
              <a:spcBef>
                <a:spcPts val="0"/>
              </a:spcBef>
              <a:spcAft>
                <a:spcPts val="0"/>
              </a:spcAft>
              <a:buClr>
                <a:schemeClr val="dk1"/>
              </a:buClr>
              <a:buSzPts val="1000"/>
              <a:buFont typeface="Rubik"/>
              <a:buChar char="○"/>
              <a:defRPr sz="1000">
                <a:solidFill>
                  <a:schemeClr val="dk1"/>
                </a:solidFill>
              </a:defRPr>
            </a:lvl2pPr>
            <a:lvl3pPr indent="-292100" lvl="2" marL="1371600">
              <a:spcBef>
                <a:spcPts val="0"/>
              </a:spcBef>
              <a:spcAft>
                <a:spcPts val="0"/>
              </a:spcAft>
              <a:buClr>
                <a:schemeClr val="dk1"/>
              </a:buClr>
              <a:buSzPts val="1000"/>
              <a:buFont typeface="Rubik"/>
              <a:buChar char="■"/>
              <a:defRPr sz="1000">
                <a:solidFill>
                  <a:schemeClr val="dk1"/>
                </a:solidFill>
              </a:defRPr>
            </a:lvl3pPr>
            <a:lvl4pPr indent="-292100" lvl="3" marL="1828800">
              <a:spcBef>
                <a:spcPts val="0"/>
              </a:spcBef>
              <a:spcAft>
                <a:spcPts val="0"/>
              </a:spcAft>
              <a:buSzPts val="1000"/>
              <a:buFont typeface="Rubik"/>
              <a:buChar char="●"/>
              <a:defRPr sz="1000"/>
            </a:lvl4pPr>
            <a:lvl5pPr indent="-292100" lvl="4" marL="2286000">
              <a:spcBef>
                <a:spcPts val="0"/>
              </a:spcBef>
              <a:spcAft>
                <a:spcPts val="0"/>
              </a:spcAft>
              <a:buClr>
                <a:schemeClr val="dk1"/>
              </a:buClr>
              <a:buSzPts val="1000"/>
              <a:buFont typeface="Rubik"/>
              <a:buChar char="○"/>
              <a:defRPr sz="1000">
                <a:solidFill>
                  <a:schemeClr val="dk1"/>
                </a:solidFill>
              </a:defRPr>
            </a:lvl5pPr>
            <a:lvl6pPr indent="-292100" lvl="5" marL="2743200">
              <a:spcBef>
                <a:spcPts val="0"/>
              </a:spcBef>
              <a:spcAft>
                <a:spcPts val="0"/>
              </a:spcAft>
              <a:buClr>
                <a:schemeClr val="dk1"/>
              </a:buClr>
              <a:buSzPts val="1000"/>
              <a:buFont typeface="Rubik"/>
              <a:buChar char="■"/>
              <a:defRPr sz="1000">
                <a:solidFill>
                  <a:schemeClr val="dk1"/>
                </a:solidFill>
              </a:defRPr>
            </a:lvl6pPr>
            <a:lvl7pPr indent="-292100" lvl="6" marL="3200400">
              <a:spcBef>
                <a:spcPts val="0"/>
              </a:spcBef>
              <a:spcAft>
                <a:spcPts val="0"/>
              </a:spcAft>
              <a:buClr>
                <a:schemeClr val="dk1"/>
              </a:buClr>
              <a:buSzPts val="1000"/>
              <a:buFont typeface="Rubik"/>
              <a:buChar char="●"/>
              <a:defRPr>
                <a:solidFill>
                  <a:schemeClr val="dk1"/>
                </a:solidFill>
              </a:defRPr>
            </a:lvl7pPr>
            <a:lvl8pPr indent="-292100" lvl="7" marL="3657600">
              <a:spcBef>
                <a:spcPts val="0"/>
              </a:spcBef>
              <a:spcAft>
                <a:spcPts val="0"/>
              </a:spcAft>
              <a:buClr>
                <a:schemeClr val="dk1"/>
              </a:buClr>
              <a:buSzPts val="1000"/>
              <a:buFont typeface="Rubik"/>
              <a:buChar char="○"/>
              <a:defRPr sz="1000">
                <a:solidFill>
                  <a:schemeClr val="dk1"/>
                </a:solidFill>
              </a:defRPr>
            </a:lvl8pPr>
            <a:lvl9pPr indent="-292100" lvl="8" marL="4114800">
              <a:spcBef>
                <a:spcPts val="0"/>
              </a:spcBef>
              <a:spcAft>
                <a:spcPts val="0"/>
              </a:spcAft>
              <a:buClr>
                <a:schemeClr val="dk1"/>
              </a:buClr>
              <a:buSzPts val="1000"/>
              <a:buFont typeface="Rubik"/>
              <a:buChar char="■"/>
              <a:defRPr sz="1000">
                <a:solidFill>
                  <a:schemeClr val="dk1"/>
                </a:solidFill>
              </a:defRPr>
            </a:lvl9pPr>
          </a:lstStyle>
          <a:p/>
        </p:txBody>
      </p:sp>
      <p:sp>
        <p:nvSpPr>
          <p:cNvPr id="168" name="Google Shape;168;p26"/>
          <p:cNvSpPr txBox="1"/>
          <p:nvPr>
            <p:ph idx="14" type="body"/>
          </p:nvPr>
        </p:nvSpPr>
        <p:spPr>
          <a:xfrm>
            <a:off x="151350" y="3224138"/>
            <a:ext cx="2622900" cy="1099800"/>
          </a:xfrm>
          <a:prstGeom prst="rect">
            <a:avLst/>
          </a:prstGeom>
        </p:spPr>
        <p:txBody>
          <a:bodyPr anchorCtr="0" anchor="t" bIns="91425" lIns="91425" spcFirstLastPara="1" rIns="91425" wrap="square" tIns="91425">
            <a:noAutofit/>
          </a:bodyPr>
          <a:lstStyle>
            <a:lvl1pPr indent="-292100" lvl="0" marL="457200">
              <a:spcBef>
                <a:spcPts val="0"/>
              </a:spcBef>
              <a:spcAft>
                <a:spcPts val="0"/>
              </a:spcAft>
              <a:buClr>
                <a:schemeClr val="dk1"/>
              </a:buClr>
              <a:buSzPts val="1000"/>
              <a:buFont typeface="Rubik"/>
              <a:buChar char="●"/>
              <a:defRPr sz="1000">
                <a:solidFill>
                  <a:schemeClr val="dk1"/>
                </a:solidFill>
              </a:defRPr>
            </a:lvl1pPr>
            <a:lvl2pPr indent="-292100" lvl="1" marL="914400">
              <a:spcBef>
                <a:spcPts val="0"/>
              </a:spcBef>
              <a:spcAft>
                <a:spcPts val="0"/>
              </a:spcAft>
              <a:buClr>
                <a:schemeClr val="dk1"/>
              </a:buClr>
              <a:buSzPts val="1000"/>
              <a:buFont typeface="Rubik"/>
              <a:buChar char="○"/>
              <a:defRPr sz="1000">
                <a:solidFill>
                  <a:schemeClr val="dk1"/>
                </a:solidFill>
              </a:defRPr>
            </a:lvl2pPr>
            <a:lvl3pPr indent="-292100" lvl="2" marL="1371600">
              <a:spcBef>
                <a:spcPts val="0"/>
              </a:spcBef>
              <a:spcAft>
                <a:spcPts val="0"/>
              </a:spcAft>
              <a:buClr>
                <a:schemeClr val="dk1"/>
              </a:buClr>
              <a:buSzPts val="1000"/>
              <a:buFont typeface="Rubik"/>
              <a:buChar char="■"/>
              <a:defRPr sz="1000">
                <a:solidFill>
                  <a:schemeClr val="dk1"/>
                </a:solidFill>
              </a:defRPr>
            </a:lvl3pPr>
            <a:lvl4pPr indent="-292100" lvl="3" marL="1828800">
              <a:spcBef>
                <a:spcPts val="0"/>
              </a:spcBef>
              <a:spcAft>
                <a:spcPts val="0"/>
              </a:spcAft>
              <a:buSzPts val="1000"/>
              <a:buFont typeface="Rubik"/>
              <a:buChar char="●"/>
              <a:defRPr sz="1000"/>
            </a:lvl4pPr>
            <a:lvl5pPr indent="-292100" lvl="4" marL="2286000">
              <a:spcBef>
                <a:spcPts val="0"/>
              </a:spcBef>
              <a:spcAft>
                <a:spcPts val="0"/>
              </a:spcAft>
              <a:buClr>
                <a:schemeClr val="dk1"/>
              </a:buClr>
              <a:buSzPts val="1000"/>
              <a:buFont typeface="Rubik"/>
              <a:buChar char="○"/>
              <a:defRPr sz="1000">
                <a:solidFill>
                  <a:schemeClr val="dk1"/>
                </a:solidFill>
              </a:defRPr>
            </a:lvl5pPr>
            <a:lvl6pPr indent="-292100" lvl="5" marL="2743200">
              <a:spcBef>
                <a:spcPts val="0"/>
              </a:spcBef>
              <a:spcAft>
                <a:spcPts val="0"/>
              </a:spcAft>
              <a:buClr>
                <a:schemeClr val="dk1"/>
              </a:buClr>
              <a:buSzPts val="1000"/>
              <a:buFont typeface="Rubik"/>
              <a:buChar char="■"/>
              <a:defRPr sz="1000">
                <a:solidFill>
                  <a:schemeClr val="dk1"/>
                </a:solidFill>
              </a:defRPr>
            </a:lvl6pPr>
            <a:lvl7pPr indent="-292100" lvl="6" marL="3200400">
              <a:spcBef>
                <a:spcPts val="0"/>
              </a:spcBef>
              <a:spcAft>
                <a:spcPts val="0"/>
              </a:spcAft>
              <a:buClr>
                <a:schemeClr val="dk1"/>
              </a:buClr>
              <a:buSzPts val="1000"/>
              <a:buFont typeface="Rubik"/>
              <a:buChar char="●"/>
              <a:defRPr>
                <a:solidFill>
                  <a:schemeClr val="dk1"/>
                </a:solidFill>
              </a:defRPr>
            </a:lvl7pPr>
            <a:lvl8pPr indent="-292100" lvl="7" marL="3657600">
              <a:spcBef>
                <a:spcPts val="0"/>
              </a:spcBef>
              <a:spcAft>
                <a:spcPts val="0"/>
              </a:spcAft>
              <a:buClr>
                <a:schemeClr val="dk1"/>
              </a:buClr>
              <a:buSzPts val="1000"/>
              <a:buFont typeface="Rubik"/>
              <a:buChar char="○"/>
              <a:defRPr sz="1000">
                <a:solidFill>
                  <a:schemeClr val="dk1"/>
                </a:solidFill>
              </a:defRPr>
            </a:lvl8pPr>
            <a:lvl9pPr indent="-292100" lvl="8" marL="4114800">
              <a:spcBef>
                <a:spcPts val="0"/>
              </a:spcBef>
              <a:spcAft>
                <a:spcPts val="0"/>
              </a:spcAft>
              <a:buClr>
                <a:schemeClr val="dk1"/>
              </a:buClr>
              <a:buSzPts val="1000"/>
              <a:buFont typeface="Rubik"/>
              <a:buChar char="■"/>
              <a:defRPr sz="1000">
                <a:solidFill>
                  <a:schemeClr val="dk1"/>
                </a:solidFill>
              </a:defRPr>
            </a:lvl9pPr>
          </a:lstStyle>
          <a:p/>
        </p:txBody>
      </p:sp>
      <p:sp>
        <p:nvSpPr>
          <p:cNvPr id="169" name="Google Shape;169;p26"/>
          <p:cNvSpPr txBox="1"/>
          <p:nvPr>
            <p:ph idx="15" type="body"/>
          </p:nvPr>
        </p:nvSpPr>
        <p:spPr>
          <a:xfrm>
            <a:off x="6037125" y="3224137"/>
            <a:ext cx="2622900" cy="1099800"/>
          </a:xfrm>
          <a:prstGeom prst="rect">
            <a:avLst/>
          </a:prstGeom>
        </p:spPr>
        <p:txBody>
          <a:bodyPr anchorCtr="0" anchor="t" bIns="91425" lIns="91425" spcFirstLastPara="1" rIns="91425" wrap="square" tIns="91425">
            <a:noAutofit/>
          </a:bodyPr>
          <a:lstStyle>
            <a:lvl1pPr indent="-292100" lvl="0" marL="457200">
              <a:spcBef>
                <a:spcPts val="0"/>
              </a:spcBef>
              <a:spcAft>
                <a:spcPts val="0"/>
              </a:spcAft>
              <a:buClr>
                <a:schemeClr val="dk1"/>
              </a:buClr>
              <a:buSzPts val="1000"/>
              <a:buFont typeface="Rubik"/>
              <a:buChar char="●"/>
              <a:defRPr sz="1000">
                <a:solidFill>
                  <a:schemeClr val="dk1"/>
                </a:solidFill>
              </a:defRPr>
            </a:lvl1pPr>
            <a:lvl2pPr indent="-292100" lvl="1" marL="914400">
              <a:spcBef>
                <a:spcPts val="0"/>
              </a:spcBef>
              <a:spcAft>
                <a:spcPts val="0"/>
              </a:spcAft>
              <a:buClr>
                <a:schemeClr val="dk1"/>
              </a:buClr>
              <a:buSzPts val="1000"/>
              <a:buFont typeface="Rubik"/>
              <a:buChar char="○"/>
              <a:defRPr sz="1000">
                <a:solidFill>
                  <a:schemeClr val="dk1"/>
                </a:solidFill>
              </a:defRPr>
            </a:lvl2pPr>
            <a:lvl3pPr indent="-292100" lvl="2" marL="1371600">
              <a:spcBef>
                <a:spcPts val="0"/>
              </a:spcBef>
              <a:spcAft>
                <a:spcPts val="0"/>
              </a:spcAft>
              <a:buClr>
                <a:schemeClr val="dk1"/>
              </a:buClr>
              <a:buSzPts val="1000"/>
              <a:buFont typeface="Rubik"/>
              <a:buChar char="■"/>
              <a:defRPr sz="1000">
                <a:solidFill>
                  <a:schemeClr val="dk1"/>
                </a:solidFill>
              </a:defRPr>
            </a:lvl3pPr>
            <a:lvl4pPr indent="-292100" lvl="3" marL="1828800">
              <a:spcBef>
                <a:spcPts val="0"/>
              </a:spcBef>
              <a:spcAft>
                <a:spcPts val="0"/>
              </a:spcAft>
              <a:buSzPts val="1000"/>
              <a:buFont typeface="Rubik"/>
              <a:buChar char="●"/>
              <a:defRPr sz="1000"/>
            </a:lvl4pPr>
            <a:lvl5pPr indent="-292100" lvl="4" marL="2286000">
              <a:spcBef>
                <a:spcPts val="0"/>
              </a:spcBef>
              <a:spcAft>
                <a:spcPts val="0"/>
              </a:spcAft>
              <a:buClr>
                <a:schemeClr val="dk1"/>
              </a:buClr>
              <a:buSzPts val="1000"/>
              <a:buFont typeface="Rubik"/>
              <a:buChar char="○"/>
              <a:defRPr sz="1000">
                <a:solidFill>
                  <a:schemeClr val="dk1"/>
                </a:solidFill>
              </a:defRPr>
            </a:lvl5pPr>
            <a:lvl6pPr indent="-292100" lvl="5" marL="2743200">
              <a:spcBef>
                <a:spcPts val="0"/>
              </a:spcBef>
              <a:spcAft>
                <a:spcPts val="0"/>
              </a:spcAft>
              <a:buClr>
                <a:schemeClr val="dk1"/>
              </a:buClr>
              <a:buSzPts val="1000"/>
              <a:buFont typeface="Rubik"/>
              <a:buChar char="■"/>
              <a:defRPr sz="1000">
                <a:solidFill>
                  <a:schemeClr val="dk1"/>
                </a:solidFill>
              </a:defRPr>
            </a:lvl6pPr>
            <a:lvl7pPr indent="-292100" lvl="6" marL="3200400">
              <a:spcBef>
                <a:spcPts val="0"/>
              </a:spcBef>
              <a:spcAft>
                <a:spcPts val="0"/>
              </a:spcAft>
              <a:buClr>
                <a:schemeClr val="dk1"/>
              </a:buClr>
              <a:buSzPts val="1000"/>
              <a:buFont typeface="Rubik"/>
              <a:buChar char="●"/>
              <a:defRPr>
                <a:solidFill>
                  <a:schemeClr val="dk1"/>
                </a:solidFill>
              </a:defRPr>
            </a:lvl7pPr>
            <a:lvl8pPr indent="-292100" lvl="7" marL="3657600">
              <a:spcBef>
                <a:spcPts val="0"/>
              </a:spcBef>
              <a:spcAft>
                <a:spcPts val="0"/>
              </a:spcAft>
              <a:buClr>
                <a:schemeClr val="dk1"/>
              </a:buClr>
              <a:buSzPts val="1000"/>
              <a:buFont typeface="Rubik"/>
              <a:buChar char="○"/>
              <a:defRPr sz="1000">
                <a:solidFill>
                  <a:schemeClr val="dk1"/>
                </a:solidFill>
              </a:defRPr>
            </a:lvl8pPr>
            <a:lvl9pPr indent="-292100" lvl="8" marL="4114800">
              <a:spcBef>
                <a:spcPts val="0"/>
              </a:spcBef>
              <a:spcAft>
                <a:spcPts val="0"/>
              </a:spcAft>
              <a:buClr>
                <a:schemeClr val="dk1"/>
              </a:buClr>
              <a:buSzPts val="1000"/>
              <a:buFont typeface="Rubik"/>
              <a:buChar char="■"/>
              <a:defRPr sz="1000">
                <a:solidFill>
                  <a:schemeClr val="dk1"/>
                </a:solidFill>
              </a:defRPr>
            </a:lvl9pPr>
          </a:lstStyle>
          <a:p/>
        </p:txBody>
      </p:sp>
    </p:spTree>
  </p:cSld>
  <p:clrMapOvr>
    <a:masterClrMapping/>
  </p:clrMapOvr>
</p:sldLayout>
</file>

<file path=ppt/slideLayouts/slideLayout2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tats + Data">
  <p:cSld name="TITLE_17">
    <p:bg>
      <p:bgPr>
        <a:solidFill>
          <a:schemeClr val="accent5"/>
        </a:solidFill>
      </p:bgPr>
    </p:bg>
    <p:spTree>
      <p:nvGrpSpPr>
        <p:cNvPr id="170" name="Shape 170"/>
        <p:cNvGrpSpPr/>
        <p:nvPr/>
      </p:nvGrpSpPr>
      <p:grpSpPr>
        <a:xfrm>
          <a:off x="0" y="0"/>
          <a:ext cx="0" cy="0"/>
          <a:chOff x="0" y="0"/>
          <a:chExt cx="0" cy="0"/>
        </a:xfrm>
      </p:grpSpPr>
      <p:sp>
        <p:nvSpPr>
          <p:cNvPr id="171" name="Google Shape;171;p27"/>
          <p:cNvSpPr txBox="1"/>
          <p:nvPr>
            <p:ph idx="12" type="sldNum"/>
          </p:nvPr>
        </p:nvSpPr>
        <p:spPr>
          <a:xfrm>
            <a:off x="8668550" y="4845125"/>
            <a:ext cx="309600" cy="157800"/>
          </a:xfrm>
          <a:prstGeom prst="rect">
            <a:avLst/>
          </a:prstGeom>
        </p:spPr>
        <p:txBody>
          <a:bodyPr anchorCtr="0" anchor="ctr" bIns="91425" lIns="91425" spcFirstLastPara="1" rIns="91425" wrap="square" tIns="91425">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indent="0" lvl="0" marL="0" rtl="0" algn="r">
              <a:spcBef>
                <a:spcPts val="0"/>
              </a:spcBef>
              <a:spcAft>
                <a:spcPts val="0"/>
              </a:spcAft>
              <a:buNone/>
            </a:pPr>
            <a:fld id="{00000000-1234-1234-1234-123412341234}" type="slidenum">
              <a:rPr lang="en"/>
              <a:t>‹#›</a:t>
            </a:fld>
            <a:endParaRPr/>
          </a:p>
        </p:txBody>
      </p:sp>
      <p:sp>
        <p:nvSpPr>
          <p:cNvPr id="172" name="Google Shape;172;p27"/>
          <p:cNvSpPr txBox="1"/>
          <p:nvPr>
            <p:ph idx="2" type="sldNum"/>
          </p:nvPr>
        </p:nvSpPr>
        <p:spPr>
          <a:xfrm>
            <a:off x="8668550" y="4845125"/>
            <a:ext cx="309600" cy="157800"/>
          </a:xfrm>
          <a:prstGeom prst="rect">
            <a:avLst/>
          </a:prstGeom>
        </p:spPr>
        <p:txBody>
          <a:bodyPr anchorCtr="0" anchor="ctr" bIns="91425" lIns="91425" spcFirstLastPara="1" rIns="91425" wrap="square" tIns="91425">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indent="0" lvl="0" marL="0" rtl="0" algn="r">
              <a:spcBef>
                <a:spcPts val="0"/>
              </a:spcBef>
              <a:spcAft>
                <a:spcPts val="0"/>
              </a:spcAft>
              <a:buNone/>
            </a:pPr>
            <a:fld id="{00000000-1234-1234-1234-123412341234}" type="slidenum">
              <a:rPr lang="en"/>
              <a:t>‹#›</a:t>
            </a:fld>
            <a:endParaRPr/>
          </a:p>
        </p:txBody>
      </p:sp>
      <p:sp>
        <p:nvSpPr>
          <p:cNvPr id="173" name="Google Shape;173;p27"/>
          <p:cNvSpPr txBox="1"/>
          <p:nvPr>
            <p:ph idx="3" type="sldNum"/>
          </p:nvPr>
        </p:nvSpPr>
        <p:spPr>
          <a:xfrm>
            <a:off x="8668550" y="4845125"/>
            <a:ext cx="309600" cy="157800"/>
          </a:xfrm>
          <a:prstGeom prst="rect">
            <a:avLst/>
          </a:prstGeom>
          <a:ln>
            <a:noFill/>
          </a:ln>
        </p:spPr>
        <p:txBody>
          <a:bodyPr anchorCtr="0" anchor="ctr" bIns="91425" lIns="91425" spcFirstLastPara="1" rIns="91425" wrap="square" tIns="91425">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indent="0" lvl="0" marL="0" rtl="0" algn="r">
              <a:spcBef>
                <a:spcPts val="0"/>
              </a:spcBef>
              <a:spcAft>
                <a:spcPts val="0"/>
              </a:spcAft>
              <a:buNone/>
            </a:pPr>
            <a:fld id="{00000000-1234-1234-1234-123412341234}" type="slidenum">
              <a:rPr lang="en"/>
              <a:t>‹#›</a:t>
            </a:fld>
            <a:endParaRPr/>
          </a:p>
        </p:txBody>
      </p:sp>
      <p:sp>
        <p:nvSpPr>
          <p:cNvPr id="174" name="Google Shape;174;p27"/>
          <p:cNvSpPr txBox="1"/>
          <p:nvPr>
            <p:ph idx="1" type="body"/>
          </p:nvPr>
        </p:nvSpPr>
        <p:spPr>
          <a:xfrm>
            <a:off x="4902050" y="100350"/>
            <a:ext cx="3983100" cy="1498800"/>
          </a:xfrm>
          <a:prstGeom prst="rect">
            <a:avLst/>
          </a:prstGeom>
        </p:spPr>
        <p:txBody>
          <a:bodyPr anchorCtr="0" anchor="t" bIns="91425" lIns="91425" spcFirstLastPara="1" rIns="91425" wrap="square" tIns="91425">
            <a:noAutofit/>
          </a:bodyPr>
          <a:lstStyle>
            <a:lvl1pPr indent="-292100" lvl="0" marL="457200">
              <a:spcBef>
                <a:spcPts val="0"/>
              </a:spcBef>
              <a:spcAft>
                <a:spcPts val="0"/>
              </a:spcAft>
              <a:buSzPts val="1000"/>
              <a:buChar char="●"/>
              <a:defRPr sz="1000"/>
            </a:lvl1pPr>
            <a:lvl2pPr indent="-323850" lvl="1" marL="914400">
              <a:spcBef>
                <a:spcPts val="0"/>
              </a:spcBef>
              <a:spcAft>
                <a:spcPts val="0"/>
              </a:spcAft>
              <a:buSzPts val="1500"/>
              <a:buChar char="○"/>
              <a:defRPr/>
            </a:lvl2pPr>
            <a:lvl3pPr indent="-317500" lvl="2" marL="1371600">
              <a:spcBef>
                <a:spcPts val="0"/>
              </a:spcBef>
              <a:spcAft>
                <a:spcPts val="0"/>
              </a:spcAft>
              <a:buSzPts val="1400"/>
              <a:buChar char="■"/>
              <a:defRPr/>
            </a:lvl3pPr>
            <a:lvl4pPr indent="-311150" lvl="3" marL="1828800">
              <a:spcBef>
                <a:spcPts val="0"/>
              </a:spcBef>
              <a:spcAft>
                <a:spcPts val="0"/>
              </a:spcAft>
              <a:buSzPts val="1300"/>
              <a:buChar char="●"/>
              <a:defRPr/>
            </a:lvl4pPr>
            <a:lvl5pPr indent="-304800" lvl="4" marL="2286000">
              <a:spcBef>
                <a:spcPts val="0"/>
              </a:spcBef>
              <a:spcAft>
                <a:spcPts val="0"/>
              </a:spcAft>
              <a:buSzPts val="1200"/>
              <a:buChar char="○"/>
              <a:defRPr/>
            </a:lvl5pPr>
            <a:lvl6pPr indent="-298450" lvl="5" marL="2743200">
              <a:spcBef>
                <a:spcPts val="0"/>
              </a:spcBef>
              <a:spcAft>
                <a:spcPts val="0"/>
              </a:spcAft>
              <a:buSzPts val="1100"/>
              <a:buChar char="■"/>
              <a:defRPr/>
            </a:lvl6pPr>
            <a:lvl7pPr indent="-292100" lvl="6" marL="3200400">
              <a:spcBef>
                <a:spcPts val="0"/>
              </a:spcBef>
              <a:spcAft>
                <a:spcPts val="0"/>
              </a:spcAft>
              <a:buSzPts val="1000"/>
              <a:buChar char="●"/>
              <a:defRPr/>
            </a:lvl7pPr>
            <a:lvl8pPr indent="-285750" lvl="7" marL="3657600">
              <a:spcBef>
                <a:spcPts val="0"/>
              </a:spcBef>
              <a:spcAft>
                <a:spcPts val="0"/>
              </a:spcAft>
              <a:buSzPts val="900"/>
              <a:buChar char="○"/>
              <a:defRPr/>
            </a:lvl8pPr>
            <a:lvl9pPr indent="-279400" lvl="8" marL="4114800">
              <a:spcBef>
                <a:spcPts val="0"/>
              </a:spcBef>
              <a:spcAft>
                <a:spcPts val="0"/>
              </a:spcAft>
              <a:buSzPts val="800"/>
              <a:buChar char="■"/>
              <a:defRPr/>
            </a:lvl9pPr>
          </a:lstStyle>
          <a:p/>
        </p:txBody>
      </p:sp>
      <p:sp>
        <p:nvSpPr>
          <p:cNvPr id="175" name="Google Shape;175;p27"/>
          <p:cNvSpPr txBox="1"/>
          <p:nvPr>
            <p:ph type="title"/>
          </p:nvPr>
        </p:nvSpPr>
        <p:spPr>
          <a:xfrm>
            <a:off x="143500" y="24125"/>
            <a:ext cx="4401600" cy="1575000"/>
          </a:xfrm>
          <a:prstGeom prst="rect">
            <a:avLst/>
          </a:prstGeom>
        </p:spPr>
        <p:txBody>
          <a:bodyPr anchorCtr="0" anchor="t" bIns="91425" lIns="91425" spcFirstLastPara="1" rIns="91425" wrap="square" tIns="91425">
            <a:noAutofit/>
          </a:bodyPr>
          <a:lstStyle>
            <a:lvl1pPr lvl="0">
              <a:spcBef>
                <a:spcPts val="0"/>
              </a:spcBef>
              <a:spcAft>
                <a:spcPts val="0"/>
              </a:spcAft>
              <a:buSzPts val="4000"/>
              <a:buNone/>
              <a:defRPr/>
            </a:lvl1pPr>
            <a:lvl2pPr lvl="1">
              <a:spcBef>
                <a:spcPts val="0"/>
              </a:spcBef>
              <a:spcAft>
                <a:spcPts val="0"/>
              </a:spcAft>
              <a:buSzPts val="1400"/>
              <a:buFont typeface="Roboto Serif"/>
              <a:buNone/>
              <a:defRPr/>
            </a:lvl2pPr>
            <a:lvl3pPr lvl="2">
              <a:spcBef>
                <a:spcPts val="0"/>
              </a:spcBef>
              <a:spcAft>
                <a:spcPts val="0"/>
              </a:spcAft>
              <a:buSzPts val="1400"/>
              <a:buFont typeface="Roboto Serif"/>
              <a:buNone/>
              <a:defRPr/>
            </a:lvl3pPr>
            <a:lvl4pPr lvl="3">
              <a:spcBef>
                <a:spcPts val="0"/>
              </a:spcBef>
              <a:spcAft>
                <a:spcPts val="0"/>
              </a:spcAft>
              <a:buSzPts val="1400"/>
              <a:buFont typeface="Roboto Serif"/>
              <a:buNone/>
              <a:defRPr/>
            </a:lvl4pPr>
            <a:lvl5pPr lvl="4">
              <a:spcBef>
                <a:spcPts val="0"/>
              </a:spcBef>
              <a:spcAft>
                <a:spcPts val="0"/>
              </a:spcAft>
              <a:buSzPts val="1400"/>
              <a:buFont typeface="Roboto Serif"/>
              <a:buNone/>
              <a:defRPr/>
            </a:lvl5pPr>
            <a:lvl6pPr lvl="5">
              <a:spcBef>
                <a:spcPts val="0"/>
              </a:spcBef>
              <a:spcAft>
                <a:spcPts val="0"/>
              </a:spcAft>
              <a:buSzPts val="1400"/>
              <a:buFont typeface="Roboto Serif"/>
              <a:buNone/>
              <a:defRPr/>
            </a:lvl6pPr>
            <a:lvl7pPr lvl="6">
              <a:spcBef>
                <a:spcPts val="0"/>
              </a:spcBef>
              <a:spcAft>
                <a:spcPts val="0"/>
              </a:spcAft>
              <a:buSzPts val="1400"/>
              <a:buFont typeface="Roboto Serif"/>
              <a:buNone/>
              <a:defRPr/>
            </a:lvl7pPr>
            <a:lvl8pPr lvl="7">
              <a:spcBef>
                <a:spcPts val="0"/>
              </a:spcBef>
              <a:spcAft>
                <a:spcPts val="0"/>
              </a:spcAft>
              <a:buSzPts val="1400"/>
              <a:buFont typeface="Roboto Serif"/>
              <a:buNone/>
              <a:defRPr/>
            </a:lvl8pPr>
            <a:lvl9pPr lvl="8">
              <a:spcBef>
                <a:spcPts val="0"/>
              </a:spcBef>
              <a:spcAft>
                <a:spcPts val="0"/>
              </a:spcAft>
              <a:buSzPts val="1400"/>
              <a:buFont typeface="Roboto Serif"/>
              <a:buNone/>
              <a:defRPr/>
            </a:lvl9pPr>
          </a:lstStyle>
          <a:p/>
        </p:txBody>
      </p:sp>
      <p:sp>
        <p:nvSpPr>
          <p:cNvPr id="176" name="Google Shape;176;p27"/>
          <p:cNvSpPr txBox="1"/>
          <p:nvPr>
            <p:ph idx="4" type="body"/>
          </p:nvPr>
        </p:nvSpPr>
        <p:spPr>
          <a:xfrm>
            <a:off x="165800" y="4845125"/>
            <a:ext cx="1248300" cy="157800"/>
          </a:xfrm>
          <a:prstGeom prst="rect">
            <a:avLst/>
          </a:prstGeom>
          <a:ln cap="flat" cmpd="sng" w="9525">
            <a:solidFill>
              <a:schemeClr val="dk2"/>
            </a:solidFill>
            <a:prstDash val="solid"/>
            <a:round/>
            <a:headEnd len="sm" w="sm" type="none"/>
            <a:tailEnd len="sm" w="sm" type="none"/>
          </a:ln>
        </p:spPr>
        <p:txBody>
          <a:bodyPr anchorCtr="0" anchor="t" bIns="0" lIns="18275" spcFirstLastPara="1" rIns="18275" wrap="square" tIns="18275">
            <a:noAutofit/>
          </a:bodyPr>
          <a:lstStyle>
            <a:lvl1pPr indent="-279400" lvl="0" marL="457200">
              <a:spcBef>
                <a:spcPts val="0"/>
              </a:spcBef>
              <a:spcAft>
                <a:spcPts val="0"/>
              </a:spcAft>
              <a:buSzPts val="800"/>
              <a:buFont typeface="Rubik"/>
              <a:buChar char="●"/>
              <a:defRPr sz="800"/>
            </a:lvl1pPr>
            <a:lvl2pPr indent="-279400" lvl="1" marL="914400">
              <a:spcBef>
                <a:spcPts val="0"/>
              </a:spcBef>
              <a:spcAft>
                <a:spcPts val="0"/>
              </a:spcAft>
              <a:buSzPts val="800"/>
              <a:buFont typeface="Rubik"/>
              <a:buChar char="○"/>
              <a:defRPr sz="800"/>
            </a:lvl2pPr>
            <a:lvl3pPr indent="-279400" lvl="2" marL="1371600">
              <a:spcBef>
                <a:spcPts val="0"/>
              </a:spcBef>
              <a:spcAft>
                <a:spcPts val="0"/>
              </a:spcAft>
              <a:buSzPts val="800"/>
              <a:buFont typeface="Rubik"/>
              <a:buChar char="■"/>
              <a:defRPr sz="800"/>
            </a:lvl3pPr>
            <a:lvl4pPr indent="-279400" lvl="3" marL="1828800">
              <a:spcBef>
                <a:spcPts val="0"/>
              </a:spcBef>
              <a:spcAft>
                <a:spcPts val="0"/>
              </a:spcAft>
              <a:buSzPts val="800"/>
              <a:buFont typeface="Rubik"/>
              <a:buChar char="●"/>
              <a:defRPr sz="800"/>
            </a:lvl4pPr>
            <a:lvl5pPr indent="-279400" lvl="4" marL="2286000">
              <a:spcBef>
                <a:spcPts val="0"/>
              </a:spcBef>
              <a:spcAft>
                <a:spcPts val="0"/>
              </a:spcAft>
              <a:buSzPts val="800"/>
              <a:buFont typeface="Rubik"/>
              <a:buChar char="○"/>
              <a:defRPr sz="800"/>
            </a:lvl5pPr>
            <a:lvl6pPr indent="-279400" lvl="5" marL="2743200">
              <a:spcBef>
                <a:spcPts val="0"/>
              </a:spcBef>
              <a:spcAft>
                <a:spcPts val="0"/>
              </a:spcAft>
              <a:buSzPts val="800"/>
              <a:buFont typeface="Rubik"/>
              <a:buChar char="■"/>
              <a:defRPr sz="800"/>
            </a:lvl6pPr>
            <a:lvl7pPr indent="-279400" lvl="6" marL="3200400">
              <a:spcBef>
                <a:spcPts val="0"/>
              </a:spcBef>
              <a:spcAft>
                <a:spcPts val="0"/>
              </a:spcAft>
              <a:buSzPts val="800"/>
              <a:buFont typeface="Rubik"/>
              <a:buChar char="●"/>
              <a:defRPr sz="800"/>
            </a:lvl7pPr>
            <a:lvl8pPr indent="-279400" lvl="7" marL="3657600">
              <a:spcBef>
                <a:spcPts val="0"/>
              </a:spcBef>
              <a:spcAft>
                <a:spcPts val="0"/>
              </a:spcAft>
              <a:buSzPts val="800"/>
              <a:buFont typeface="Rubik"/>
              <a:buChar char="○"/>
              <a:defRPr sz="800"/>
            </a:lvl8pPr>
            <a:lvl9pPr indent="-279400" lvl="8" marL="4114800">
              <a:spcBef>
                <a:spcPts val="0"/>
              </a:spcBef>
              <a:spcAft>
                <a:spcPts val="0"/>
              </a:spcAft>
              <a:buSzPts val="800"/>
              <a:buFont typeface="Rubik"/>
              <a:buChar char="■"/>
              <a:defRPr sz="800"/>
            </a:lvl9pPr>
          </a:lstStyle>
          <a:p/>
        </p:txBody>
      </p:sp>
      <p:sp>
        <p:nvSpPr>
          <p:cNvPr id="177" name="Google Shape;177;p27"/>
          <p:cNvSpPr txBox="1"/>
          <p:nvPr>
            <p:ph idx="5" type="body"/>
          </p:nvPr>
        </p:nvSpPr>
        <p:spPr>
          <a:xfrm>
            <a:off x="2281250" y="4845150"/>
            <a:ext cx="1802700" cy="157800"/>
          </a:xfrm>
          <a:prstGeom prst="rect">
            <a:avLst/>
          </a:prstGeom>
          <a:ln cap="flat" cmpd="sng" w="9525">
            <a:solidFill>
              <a:schemeClr val="dk2"/>
            </a:solidFill>
            <a:prstDash val="solid"/>
            <a:round/>
            <a:headEnd len="sm" w="sm" type="none"/>
            <a:tailEnd len="sm" w="sm" type="none"/>
          </a:ln>
        </p:spPr>
        <p:txBody>
          <a:bodyPr anchorCtr="0" anchor="t" bIns="0" lIns="18275" spcFirstLastPara="1" rIns="18275" wrap="square" tIns="18275">
            <a:noAutofit/>
          </a:bodyPr>
          <a:lstStyle>
            <a:lvl1pPr indent="-279400" lvl="0" marL="457200">
              <a:spcBef>
                <a:spcPts val="0"/>
              </a:spcBef>
              <a:spcAft>
                <a:spcPts val="0"/>
              </a:spcAft>
              <a:buSzPts val="800"/>
              <a:buFont typeface="Rubik"/>
              <a:buChar char="●"/>
              <a:defRPr sz="800"/>
            </a:lvl1pPr>
            <a:lvl2pPr indent="-279400" lvl="1" marL="914400">
              <a:spcBef>
                <a:spcPts val="0"/>
              </a:spcBef>
              <a:spcAft>
                <a:spcPts val="0"/>
              </a:spcAft>
              <a:buSzPts val="800"/>
              <a:buFont typeface="Rubik"/>
              <a:buChar char="○"/>
              <a:defRPr sz="800"/>
            </a:lvl2pPr>
            <a:lvl3pPr indent="-279400" lvl="2" marL="1371600">
              <a:spcBef>
                <a:spcPts val="0"/>
              </a:spcBef>
              <a:spcAft>
                <a:spcPts val="0"/>
              </a:spcAft>
              <a:buSzPts val="800"/>
              <a:buFont typeface="Rubik"/>
              <a:buChar char="■"/>
              <a:defRPr sz="800"/>
            </a:lvl3pPr>
            <a:lvl4pPr indent="-279400" lvl="3" marL="1828800">
              <a:spcBef>
                <a:spcPts val="0"/>
              </a:spcBef>
              <a:spcAft>
                <a:spcPts val="0"/>
              </a:spcAft>
              <a:buSzPts val="800"/>
              <a:buFont typeface="Rubik"/>
              <a:buChar char="●"/>
              <a:defRPr sz="800"/>
            </a:lvl4pPr>
            <a:lvl5pPr indent="-279400" lvl="4" marL="2286000">
              <a:spcBef>
                <a:spcPts val="0"/>
              </a:spcBef>
              <a:spcAft>
                <a:spcPts val="0"/>
              </a:spcAft>
              <a:buSzPts val="800"/>
              <a:buFont typeface="Rubik"/>
              <a:buChar char="○"/>
              <a:defRPr sz="800"/>
            </a:lvl5pPr>
            <a:lvl6pPr indent="-279400" lvl="5" marL="2743200">
              <a:spcBef>
                <a:spcPts val="0"/>
              </a:spcBef>
              <a:spcAft>
                <a:spcPts val="0"/>
              </a:spcAft>
              <a:buSzPts val="800"/>
              <a:buFont typeface="Rubik"/>
              <a:buChar char="■"/>
              <a:defRPr sz="800"/>
            </a:lvl6pPr>
            <a:lvl7pPr indent="-279400" lvl="6" marL="3200400">
              <a:spcBef>
                <a:spcPts val="0"/>
              </a:spcBef>
              <a:spcAft>
                <a:spcPts val="0"/>
              </a:spcAft>
              <a:buSzPts val="800"/>
              <a:buFont typeface="Rubik"/>
              <a:buChar char="●"/>
              <a:defRPr sz="800"/>
            </a:lvl7pPr>
            <a:lvl8pPr indent="-279400" lvl="7" marL="3657600">
              <a:spcBef>
                <a:spcPts val="0"/>
              </a:spcBef>
              <a:spcAft>
                <a:spcPts val="0"/>
              </a:spcAft>
              <a:buSzPts val="800"/>
              <a:buFont typeface="Rubik"/>
              <a:buChar char="○"/>
              <a:defRPr sz="800"/>
            </a:lvl8pPr>
            <a:lvl9pPr indent="-279400" lvl="8" marL="4114800">
              <a:spcBef>
                <a:spcPts val="0"/>
              </a:spcBef>
              <a:spcAft>
                <a:spcPts val="0"/>
              </a:spcAft>
              <a:buSzPts val="800"/>
              <a:buFont typeface="Rubik"/>
              <a:buChar char="■"/>
              <a:defRPr sz="800"/>
            </a:lvl9pPr>
          </a:lstStyle>
          <a:p/>
        </p:txBody>
      </p:sp>
    </p:spTree>
  </p:cSld>
  <p:clrMapOvr>
    <a:masterClrMapping/>
  </p:clrMapOvr>
</p:sldLayout>
</file>

<file path=ppt/slideLayouts/slideLayout2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2 Column Text and Image">
  <p:cSld name="TITLE_12">
    <p:bg>
      <p:bgPr>
        <a:solidFill>
          <a:schemeClr val="accent4"/>
        </a:solidFill>
      </p:bgPr>
    </p:bg>
    <p:spTree>
      <p:nvGrpSpPr>
        <p:cNvPr id="178" name="Shape 178"/>
        <p:cNvGrpSpPr/>
        <p:nvPr/>
      </p:nvGrpSpPr>
      <p:grpSpPr>
        <a:xfrm>
          <a:off x="0" y="0"/>
          <a:ext cx="0" cy="0"/>
          <a:chOff x="0" y="0"/>
          <a:chExt cx="0" cy="0"/>
        </a:xfrm>
      </p:grpSpPr>
      <p:sp>
        <p:nvSpPr>
          <p:cNvPr id="179" name="Google Shape;179;p28"/>
          <p:cNvSpPr txBox="1"/>
          <p:nvPr>
            <p:ph idx="12" type="sldNum"/>
          </p:nvPr>
        </p:nvSpPr>
        <p:spPr>
          <a:xfrm>
            <a:off x="8668550" y="4845125"/>
            <a:ext cx="309600" cy="157800"/>
          </a:xfrm>
          <a:prstGeom prst="rect">
            <a:avLst/>
          </a:prstGeom>
          <a:ln>
            <a:noFill/>
          </a:ln>
        </p:spPr>
        <p:txBody>
          <a:bodyPr anchorCtr="0" anchor="ctr" bIns="91425" lIns="91425" spcFirstLastPara="1" rIns="91425" wrap="square" tIns="91425">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indent="0" lvl="0" marL="0" rtl="0" algn="r">
              <a:spcBef>
                <a:spcPts val="0"/>
              </a:spcBef>
              <a:spcAft>
                <a:spcPts val="0"/>
              </a:spcAft>
              <a:buNone/>
            </a:pPr>
            <a:fld id="{00000000-1234-1234-1234-123412341234}" type="slidenum">
              <a:rPr lang="en"/>
              <a:t>‹#›</a:t>
            </a:fld>
            <a:endParaRPr/>
          </a:p>
        </p:txBody>
      </p:sp>
      <p:sp>
        <p:nvSpPr>
          <p:cNvPr id="180" name="Google Shape;180;p28"/>
          <p:cNvSpPr/>
          <p:nvPr/>
        </p:nvSpPr>
        <p:spPr>
          <a:xfrm>
            <a:off x="4344400" y="201700"/>
            <a:ext cx="308700" cy="4493400"/>
          </a:xfrm>
          <a:prstGeom prst="leftBracket">
            <a:avLst>
              <a:gd fmla="val 8333" name="adj"/>
            </a:avLst>
          </a:prstGeom>
          <a:noFill/>
          <a:ln cap="flat" cmpd="sng" w="2857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chemeClr val="dk2"/>
              </a:solidFill>
            </a:endParaRPr>
          </a:p>
        </p:txBody>
      </p:sp>
      <p:sp>
        <p:nvSpPr>
          <p:cNvPr id="181" name="Google Shape;181;p28"/>
          <p:cNvSpPr/>
          <p:nvPr/>
        </p:nvSpPr>
        <p:spPr>
          <a:xfrm rot="10800000">
            <a:off x="8668950" y="201875"/>
            <a:ext cx="308700" cy="4493400"/>
          </a:xfrm>
          <a:prstGeom prst="leftBracket">
            <a:avLst>
              <a:gd fmla="val 8333" name="adj"/>
            </a:avLst>
          </a:prstGeom>
          <a:noFill/>
          <a:ln cap="flat" cmpd="sng" w="2857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chemeClr val="dk2"/>
              </a:solidFill>
            </a:endParaRPr>
          </a:p>
        </p:txBody>
      </p:sp>
      <p:sp>
        <p:nvSpPr>
          <p:cNvPr id="182" name="Google Shape;182;p28"/>
          <p:cNvSpPr/>
          <p:nvPr>
            <p:ph idx="2" type="pic"/>
          </p:nvPr>
        </p:nvSpPr>
        <p:spPr>
          <a:xfrm>
            <a:off x="6630925" y="2545050"/>
            <a:ext cx="2162700" cy="2162700"/>
          </a:xfrm>
          <a:prstGeom prst="ellipse">
            <a:avLst/>
          </a:prstGeom>
          <a:noFill/>
          <a:ln cap="flat" cmpd="sng" w="28575">
            <a:solidFill>
              <a:schemeClr val="dk2"/>
            </a:solidFill>
            <a:prstDash val="solid"/>
            <a:round/>
            <a:headEnd len="sm" w="sm" type="none"/>
            <a:tailEnd len="sm" w="sm" type="none"/>
          </a:ln>
        </p:spPr>
      </p:sp>
      <p:sp>
        <p:nvSpPr>
          <p:cNvPr id="183" name="Google Shape;183;p28"/>
          <p:cNvSpPr/>
          <p:nvPr>
            <p:ph idx="3" type="pic"/>
          </p:nvPr>
        </p:nvSpPr>
        <p:spPr>
          <a:xfrm>
            <a:off x="6630925" y="189200"/>
            <a:ext cx="2162700" cy="2162700"/>
          </a:xfrm>
          <a:prstGeom prst="ellipse">
            <a:avLst/>
          </a:prstGeom>
          <a:noFill/>
          <a:ln cap="flat" cmpd="sng" w="28575">
            <a:solidFill>
              <a:schemeClr val="dk2"/>
            </a:solidFill>
            <a:prstDash val="solid"/>
            <a:round/>
            <a:headEnd len="sm" w="sm" type="none"/>
            <a:tailEnd len="sm" w="sm" type="none"/>
          </a:ln>
        </p:spPr>
      </p:sp>
      <p:sp>
        <p:nvSpPr>
          <p:cNvPr id="184" name="Google Shape;184;p28"/>
          <p:cNvSpPr txBox="1"/>
          <p:nvPr>
            <p:ph idx="1" type="body"/>
          </p:nvPr>
        </p:nvSpPr>
        <p:spPr>
          <a:xfrm>
            <a:off x="151279" y="2410856"/>
            <a:ext cx="3847500" cy="2244000"/>
          </a:xfrm>
          <a:prstGeom prst="rect">
            <a:avLst/>
          </a:prstGeom>
        </p:spPr>
        <p:txBody>
          <a:bodyPr anchorCtr="0" anchor="t" bIns="91425" lIns="91425" spcFirstLastPara="1" rIns="91425" wrap="square" tIns="91425">
            <a:noAutofit/>
          </a:bodyPr>
          <a:lstStyle>
            <a:lvl1pPr indent="-292100" lvl="0" marL="457200">
              <a:spcBef>
                <a:spcPts val="0"/>
              </a:spcBef>
              <a:spcAft>
                <a:spcPts val="0"/>
              </a:spcAft>
              <a:buSzPts val="1000"/>
              <a:buChar char="●"/>
              <a:defRPr sz="1000"/>
            </a:lvl1pPr>
            <a:lvl2pPr indent="-292100" lvl="1" marL="914400">
              <a:spcBef>
                <a:spcPts val="0"/>
              </a:spcBef>
              <a:spcAft>
                <a:spcPts val="0"/>
              </a:spcAft>
              <a:buSzPts val="1000"/>
              <a:buChar char="○"/>
              <a:defRPr sz="1000"/>
            </a:lvl2pPr>
            <a:lvl3pPr indent="-292100" lvl="2" marL="1371600">
              <a:spcBef>
                <a:spcPts val="0"/>
              </a:spcBef>
              <a:spcAft>
                <a:spcPts val="0"/>
              </a:spcAft>
              <a:buSzPts val="1000"/>
              <a:buChar char="■"/>
              <a:defRPr sz="1000"/>
            </a:lvl3pPr>
            <a:lvl4pPr indent="-292100" lvl="3" marL="1828800">
              <a:spcBef>
                <a:spcPts val="0"/>
              </a:spcBef>
              <a:spcAft>
                <a:spcPts val="0"/>
              </a:spcAft>
              <a:buSzPts val="1000"/>
              <a:buChar char="●"/>
              <a:defRPr sz="1000"/>
            </a:lvl4pPr>
            <a:lvl5pPr indent="-292100" lvl="4" marL="2286000">
              <a:spcBef>
                <a:spcPts val="0"/>
              </a:spcBef>
              <a:spcAft>
                <a:spcPts val="0"/>
              </a:spcAft>
              <a:buSzPts val="1000"/>
              <a:buChar char="○"/>
              <a:defRPr sz="1000"/>
            </a:lvl5pPr>
            <a:lvl6pPr indent="-292100" lvl="5" marL="2743200">
              <a:spcBef>
                <a:spcPts val="0"/>
              </a:spcBef>
              <a:spcAft>
                <a:spcPts val="0"/>
              </a:spcAft>
              <a:buSzPts val="1000"/>
              <a:buChar char="■"/>
              <a:defRPr sz="1000"/>
            </a:lvl6pPr>
            <a:lvl7pPr indent="-292100" lvl="6" marL="3200400">
              <a:spcBef>
                <a:spcPts val="0"/>
              </a:spcBef>
              <a:spcAft>
                <a:spcPts val="0"/>
              </a:spcAft>
              <a:buSzPts val="1000"/>
              <a:buChar char="●"/>
              <a:defRPr/>
            </a:lvl7pPr>
            <a:lvl8pPr indent="-292100" lvl="7" marL="3657600">
              <a:spcBef>
                <a:spcPts val="0"/>
              </a:spcBef>
              <a:spcAft>
                <a:spcPts val="0"/>
              </a:spcAft>
              <a:buSzPts val="1000"/>
              <a:buChar char="○"/>
              <a:defRPr sz="1000"/>
            </a:lvl8pPr>
            <a:lvl9pPr indent="-292100" lvl="8" marL="4114800">
              <a:spcBef>
                <a:spcPts val="0"/>
              </a:spcBef>
              <a:spcAft>
                <a:spcPts val="0"/>
              </a:spcAft>
              <a:buSzPts val="1000"/>
              <a:buChar char="■"/>
              <a:defRPr sz="1000"/>
            </a:lvl9pPr>
          </a:lstStyle>
          <a:p/>
        </p:txBody>
      </p:sp>
      <p:sp>
        <p:nvSpPr>
          <p:cNvPr id="185" name="Google Shape;185;p28"/>
          <p:cNvSpPr txBox="1"/>
          <p:nvPr>
            <p:ph type="title"/>
          </p:nvPr>
        </p:nvSpPr>
        <p:spPr>
          <a:xfrm>
            <a:off x="151279" y="118210"/>
            <a:ext cx="3706200" cy="2104200"/>
          </a:xfrm>
          <a:prstGeom prst="rect">
            <a:avLst/>
          </a:prstGeom>
        </p:spPr>
        <p:txBody>
          <a:bodyPr anchorCtr="0" anchor="t" bIns="91425" lIns="91425" spcFirstLastPara="1" rIns="91425" wrap="square" tIns="91425">
            <a:noAutofit/>
          </a:bodyPr>
          <a:lstStyle>
            <a:lvl1pPr lvl="0">
              <a:lnSpc>
                <a:spcPct val="80000"/>
              </a:lnSpc>
              <a:spcBef>
                <a:spcPts val="0"/>
              </a:spcBef>
              <a:spcAft>
                <a:spcPts val="0"/>
              </a:spcAft>
              <a:buSzPts val="4000"/>
              <a:buNone/>
              <a:defRPr/>
            </a:lvl1pPr>
            <a:lvl2pPr lvl="1">
              <a:spcBef>
                <a:spcPts val="0"/>
              </a:spcBef>
              <a:spcAft>
                <a:spcPts val="0"/>
              </a:spcAft>
              <a:buSzPts val="1400"/>
              <a:buFont typeface="Roboto Serif"/>
              <a:buNone/>
              <a:defRPr/>
            </a:lvl2pPr>
            <a:lvl3pPr lvl="2">
              <a:spcBef>
                <a:spcPts val="0"/>
              </a:spcBef>
              <a:spcAft>
                <a:spcPts val="0"/>
              </a:spcAft>
              <a:buSzPts val="1400"/>
              <a:buFont typeface="Roboto Serif"/>
              <a:buNone/>
              <a:defRPr/>
            </a:lvl3pPr>
            <a:lvl4pPr lvl="3">
              <a:spcBef>
                <a:spcPts val="0"/>
              </a:spcBef>
              <a:spcAft>
                <a:spcPts val="0"/>
              </a:spcAft>
              <a:buSzPts val="1400"/>
              <a:buFont typeface="Roboto Serif"/>
              <a:buNone/>
              <a:defRPr/>
            </a:lvl4pPr>
            <a:lvl5pPr lvl="4">
              <a:spcBef>
                <a:spcPts val="0"/>
              </a:spcBef>
              <a:spcAft>
                <a:spcPts val="0"/>
              </a:spcAft>
              <a:buSzPts val="1400"/>
              <a:buFont typeface="Roboto Serif"/>
              <a:buNone/>
              <a:defRPr/>
            </a:lvl5pPr>
            <a:lvl6pPr lvl="5">
              <a:spcBef>
                <a:spcPts val="0"/>
              </a:spcBef>
              <a:spcAft>
                <a:spcPts val="0"/>
              </a:spcAft>
              <a:buSzPts val="1400"/>
              <a:buFont typeface="Roboto Serif"/>
              <a:buNone/>
              <a:defRPr/>
            </a:lvl6pPr>
            <a:lvl7pPr lvl="6">
              <a:spcBef>
                <a:spcPts val="0"/>
              </a:spcBef>
              <a:spcAft>
                <a:spcPts val="0"/>
              </a:spcAft>
              <a:buSzPts val="1400"/>
              <a:buFont typeface="Roboto Serif"/>
              <a:buNone/>
              <a:defRPr/>
            </a:lvl7pPr>
            <a:lvl8pPr lvl="7">
              <a:spcBef>
                <a:spcPts val="0"/>
              </a:spcBef>
              <a:spcAft>
                <a:spcPts val="0"/>
              </a:spcAft>
              <a:buSzPts val="1400"/>
              <a:buFont typeface="Roboto Serif"/>
              <a:buNone/>
              <a:defRPr/>
            </a:lvl8pPr>
            <a:lvl9pPr lvl="8">
              <a:spcBef>
                <a:spcPts val="0"/>
              </a:spcBef>
              <a:spcAft>
                <a:spcPts val="0"/>
              </a:spcAft>
              <a:buSzPts val="1400"/>
              <a:buFont typeface="Roboto Serif"/>
              <a:buNone/>
              <a:defRPr/>
            </a:lvl9pPr>
          </a:lstStyle>
          <a:p/>
        </p:txBody>
      </p:sp>
      <p:sp>
        <p:nvSpPr>
          <p:cNvPr id="186" name="Google Shape;186;p28"/>
          <p:cNvSpPr txBox="1"/>
          <p:nvPr>
            <p:ph idx="4" type="body"/>
          </p:nvPr>
        </p:nvSpPr>
        <p:spPr>
          <a:xfrm>
            <a:off x="165800" y="4845125"/>
            <a:ext cx="1248300" cy="157800"/>
          </a:xfrm>
          <a:prstGeom prst="rect">
            <a:avLst/>
          </a:prstGeom>
          <a:ln cap="flat" cmpd="sng" w="9525">
            <a:solidFill>
              <a:schemeClr val="dk2"/>
            </a:solidFill>
            <a:prstDash val="solid"/>
            <a:round/>
            <a:headEnd len="sm" w="sm" type="none"/>
            <a:tailEnd len="sm" w="sm" type="none"/>
          </a:ln>
        </p:spPr>
        <p:txBody>
          <a:bodyPr anchorCtr="0" anchor="t" bIns="0" lIns="18275" spcFirstLastPara="1" rIns="18275" wrap="square" tIns="18275">
            <a:noAutofit/>
          </a:bodyPr>
          <a:lstStyle>
            <a:lvl1pPr indent="-279400" lvl="0" marL="457200">
              <a:spcBef>
                <a:spcPts val="0"/>
              </a:spcBef>
              <a:spcAft>
                <a:spcPts val="0"/>
              </a:spcAft>
              <a:buSzPts val="800"/>
              <a:buFont typeface="Rubik"/>
              <a:buChar char="●"/>
              <a:defRPr sz="800"/>
            </a:lvl1pPr>
            <a:lvl2pPr indent="-279400" lvl="1" marL="914400">
              <a:spcBef>
                <a:spcPts val="0"/>
              </a:spcBef>
              <a:spcAft>
                <a:spcPts val="0"/>
              </a:spcAft>
              <a:buSzPts val="800"/>
              <a:buFont typeface="Rubik"/>
              <a:buChar char="○"/>
              <a:defRPr sz="800"/>
            </a:lvl2pPr>
            <a:lvl3pPr indent="-279400" lvl="2" marL="1371600">
              <a:spcBef>
                <a:spcPts val="0"/>
              </a:spcBef>
              <a:spcAft>
                <a:spcPts val="0"/>
              </a:spcAft>
              <a:buSzPts val="800"/>
              <a:buFont typeface="Rubik"/>
              <a:buChar char="■"/>
              <a:defRPr sz="800"/>
            </a:lvl3pPr>
            <a:lvl4pPr indent="-279400" lvl="3" marL="1828800">
              <a:spcBef>
                <a:spcPts val="0"/>
              </a:spcBef>
              <a:spcAft>
                <a:spcPts val="0"/>
              </a:spcAft>
              <a:buSzPts val="800"/>
              <a:buFont typeface="Rubik"/>
              <a:buChar char="●"/>
              <a:defRPr sz="800"/>
            </a:lvl4pPr>
            <a:lvl5pPr indent="-279400" lvl="4" marL="2286000">
              <a:spcBef>
                <a:spcPts val="0"/>
              </a:spcBef>
              <a:spcAft>
                <a:spcPts val="0"/>
              </a:spcAft>
              <a:buSzPts val="800"/>
              <a:buFont typeface="Rubik"/>
              <a:buChar char="○"/>
              <a:defRPr sz="800"/>
            </a:lvl5pPr>
            <a:lvl6pPr indent="-279400" lvl="5" marL="2743200">
              <a:spcBef>
                <a:spcPts val="0"/>
              </a:spcBef>
              <a:spcAft>
                <a:spcPts val="0"/>
              </a:spcAft>
              <a:buSzPts val="800"/>
              <a:buFont typeface="Rubik"/>
              <a:buChar char="■"/>
              <a:defRPr sz="800"/>
            </a:lvl6pPr>
            <a:lvl7pPr indent="-279400" lvl="6" marL="3200400">
              <a:spcBef>
                <a:spcPts val="0"/>
              </a:spcBef>
              <a:spcAft>
                <a:spcPts val="0"/>
              </a:spcAft>
              <a:buSzPts val="800"/>
              <a:buFont typeface="Rubik"/>
              <a:buChar char="●"/>
              <a:defRPr sz="800"/>
            </a:lvl7pPr>
            <a:lvl8pPr indent="-279400" lvl="7" marL="3657600">
              <a:spcBef>
                <a:spcPts val="0"/>
              </a:spcBef>
              <a:spcAft>
                <a:spcPts val="0"/>
              </a:spcAft>
              <a:buSzPts val="800"/>
              <a:buFont typeface="Rubik"/>
              <a:buChar char="○"/>
              <a:defRPr sz="800"/>
            </a:lvl8pPr>
            <a:lvl9pPr indent="-279400" lvl="8" marL="4114800">
              <a:spcBef>
                <a:spcPts val="0"/>
              </a:spcBef>
              <a:spcAft>
                <a:spcPts val="0"/>
              </a:spcAft>
              <a:buSzPts val="800"/>
              <a:buFont typeface="Rubik"/>
              <a:buChar char="■"/>
              <a:defRPr sz="800"/>
            </a:lvl9pPr>
          </a:lstStyle>
          <a:p/>
        </p:txBody>
      </p:sp>
      <p:sp>
        <p:nvSpPr>
          <p:cNvPr id="187" name="Google Shape;187;p28"/>
          <p:cNvSpPr txBox="1"/>
          <p:nvPr>
            <p:ph idx="5" type="body"/>
          </p:nvPr>
        </p:nvSpPr>
        <p:spPr>
          <a:xfrm>
            <a:off x="2281250" y="4845150"/>
            <a:ext cx="1802700" cy="157800"/>
          </a:xfrm>
          <a:prstGeom prst="rect">
            <a:avLst/>
          </a:prstGeom>
          <a:ln cap="flat" cmpd="sng" w="9525">
            <a:solidFill>
              <a:schemeClr val="dk2"/>
            </a:solidFill>
            <a:prstDash val="solid"/>
            <a:round/>
            <a:headEnd len="sm" w="sm" type="none"/>
            <a:tailEnd len="sm" w="sm" type="none"/>
          </a:ln>
        </p:spPr>
        <p:txBody>
          <a:bodyPr anchorCtr="0" anchor="t" bIns="0" lIns="18275" spcFirstLastPara="1" rIns="18275" wrap="square" tIns="18275">
            <a:noAutofit/>
          </a:bodyPr>
          <a:lstStyle>
            <a:lvl1pPr indent="-279400" lvl="0" marL="457200">
              <a:spcBef>
                <a:spcPts val="0"/>
              </a:spcBef>
              <a:spcAft>
                <a:spcPts val="0"/>
              </a:spcAft>
              <a:buSzPts val="800"/>
              <a:buFont typeface="Rubik"/>
              <a:buChar char="●"/>
              <a:defRPr sz="800"/>
            </a:lvl1pPr>
            <a:lvl2pPr indent="-279400" lvl="1" marL="914400">
              <a:spcBef>
                <a:spcPts val="0"/>
              </a:spcBef>
              <a:spcAft>
                <a:spcPts val="0"/>
              </a:spcAft>
              <a:buSzPts val="800"/>
              <a:buFont typeface="Rubik"/>
              <a:buChar char="○"/>
              <a:defRPr sz="800"/>
            </a:lvl2pPr>
            <a:lvl3pPr indent="-279400" lvl="2" marL="1371600">
              <a:spcBef>
                <a:spcPts val="0"/>
              </a:spcBef>
              <a:spcAft>
                <a:spcPts val="0"/>
              </a:spcAft>
              <a:buSzPts val="800"/>
              <a:buFont typeface="Rubik"/>
              <a:buChar char="■"/>
              <a:defRPr sz="800"/>
            </a:lvl3pPr>
            <a:lvl4pPr indent="-279400" lvl="3" marL="1828800">
              <a:spcBef>
                <a:spcPts val="0"/>
              </a:spcBef>
              <a:spcAft>
                <a:spcPts val="0"/>
              </a:spcAft>
              <a:buSzPts val="800"/>
              <a:buFont typeface="Rubik"/>
              <a:buChar char="●"/>
              <a:defRPr sz="800"/>
            </a:lvl4pPr>
            <a:lvl5pPr indent="-279400" lvl="4" marL="2286000">
              <a:spcBef>
                <a:spcPts val="0"/>
              </a:spcBef>
              <a:spcAft>
                <a:spcPts val="0"/>
              </a:spcAft>
              <a:buSzPts val="800"/>
              <a:buFont typeface="Rubik"/>
              <a:buChar char="○"/>
              <a:defRPr sz="800"/>
            </a:lvl5pPr>
            <a:lvl6pPr indent="-279400" lvl="5" marL="2743200">
              <a:spcBef>
                <a:spcPts val="0"/>
              </a:spcBef>
              <a:spcAft>
                <a:spcPts val="0"/>
              </a:spcAft>
              <a:buSzPts val="800"/>
              <a:buFont typeface="Rubik"/>
              <a:buChar char="■"/>
              <a:defRPr sz="800"/>
            </a:lvl6pPr>
            <a:lvl7pPr indent="-279400" lvl="6" marL="3200400">
              <a:spcBef>
                <a:spcPts val="0"/>
              </a:spcBef>
              <a:spcAft>
                <a:spcPts val="0"/>
              </a:spcAft>
              <a:buSzPts val="800"/>
              <a:buFont typeface="Rubik"/>
              <a:buChar char="●"/>
              <a:defRPr sz="800"/>
            </a:lvl7pPr>
            <a:lvl8pPr indent="-279400" lvl="7" marL="3657600">
              <a:spcBef>
                <a:spcPts val="0"/>
              </a:spcBef>
              <a:spcAft>
                <a:spcPts val="0"/>
              </a:spcAft>
              <a:buSzPts val="800"/>
              <a:buFont typeface="Rubik"/>
              <a:buChar char="○"/>
              <a:defRPr sz="800"/>
            </a:lvl8pPr>
            <a:lvl9pPr indent="-279400" lvl="8" marL="4114800">
              <a:spcBef>
                <a:spcPts val="0"/>
              </a:spcBef>
              <a:spcAft>
                <a:spcPts val="0"/>
              </a:spcAft>
              <a:buSzPts val="800"/>
              <a:buFont typeface="Rubik"/>
              <a:buChar char="■"/>
              <a:defRPr sz="800"/>
            </a:lvl9pPr>
          </a:lstStyle>
          <a:p/>
        </p:txBody>
      </p:sp>
    </p:spTree>
  </p:cSld>
  <p:clrMapOvr>
    <a:masterClrMapping/>
  </p:clrMapOvr>
</p:sldLayout>
</file>

<file path=ppt/slideLayouts/slideLayout2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 Canvas">
  <p:cSld name="CUSTOM_3">
    <p:bg>
      <p:bgPr>
        <a:solidFill>
          <a:schemeClr val="accent3"/>
        </a:solidFill>
      </p:bgPr>
    </p:bg>
    <p:spTree>
      <p:nvGrpSpPr>
        <p:cNvPr id="188" name="Shape 188"/>
        <p:cNvGrpSpPr/>
        <p:nvPr/>
      </p:nvGrpSpPr>
      <p:grpSpPr>
        <a:xfrm>
          <a:off x="0" y="0"/>
          <a:ext cx="0" cy="0"/>
          <a:chOff x="0" y="0"/>
          <a:chExt cx="0" cy="0"/>
        </a:xfrm>
      </p:grpSpPr>
      <p:sp>
        <p:nvSpPr>
          <p:cNvPr id="189" name="Google Shape;189;p29"/>
          <p:cNvSpPr txBox="1"/>
          <p:nvPr>
            <p:ph idx="12" type="sldNum"/>
          </p:nvPr>
        </p:nvSpPr>
        <p:spPr>
          <a:xfrm>
            <a:off x="8668550" y="4845125"/>
            <a:ext cx="309600" cy="157800"/>
          </a:xfrm>
          <a:prstGeom prst="rect">
            <a:avLst/>
          </a:prstGeom>
        </p:spPr>
        <p:txBody>
          <a:bodyPr anchorCtr="0" anchor="ctr" bIns="91425" lIns="91425" spcFirstLastPara="1" rIns="91425" wrap="square" tIns="91425">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
        <p:nvSpPr>
          <p:cNvPr id="190" name="Google Shape;190;p29"/>
          <p:cNvSpPr txBox="1"/>
          <p:nvPr>
            <p:ph idx="2" type="sldNum"/>
          </p:nvPr>
        </p:nvSpPr>
        <p:spPr>
          <a:xfrm>
            <a:off x="8668550" y="4845125"/>
            <a:ext cx="309600" cy="157800"/>
          </a:xfrm>
          <a:prstGeom prst="rect">
            <a:avLst/>
          </a:prstGeom>
        </p:spPr>
        <p:txBody>
          <a:bodyPr anchorCtr="0" anchor="ctr" bIns="91425" lIns="91425" spcFirstLastPara="1" rIns="91425" wrap="square" tIns="91425">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indent="0" lvl="0" marL="0" rtl="0" algn="r">
              <a:spcBef>
                <a:spcPts val="0"/>
              </a:spcBef>
              <a:spcAft>
                <a:spcPts val="0"/>
              </a:spcAft>
              <a:buNone/>
            </a:pPr>
            <a:fld id="{00000000-1234-1234-1234-123412341234}" type="slidenum">
              <a:rPr lang="en"/>
              <a:t>‹#›</a:t>
            </a:fld>
            <a:endParaRPr/>
          </a:p>
        </p:txBody>
      </p:sp>
      <p:sp>
        <p:nvSpPr>
          <p:cNvPr id="191" name="Google Shape;191;p29"/>
          <p:cNvSpPr txBox="1"/>
          <p:nvPr>
            <p:ph idx="3" type="sldNum"/>
          </p:nvPr>
        </p:nvSpPr>
        <p:spPr>
          <a:xfrm>
            <a:off x="8668550" y="4845125"/>
            <a:ext cx="309600" cy="157800"/>
          </a:xfrm>
          <a:prstGeom prst="rect">
            <a:avLst/>
          </a:prstGeom>
        </p:spPr>
        <p:txBody>
          <a:bodyPr anchorCtr="0" anchor="ctr" bIns="91425" lIns="91425" spcFirstLastPara="1" rIns="91425" wrap="square" tIns="91425">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indent="0" lvl="0" marL="0" rtl="0" algn="r">
              <a:spcBef>
                <a:spcPts val="0"/>
              </a:spcBef>
              <a:spcAft>
                <a:spcPts val="0"/>
              </a:spcAft>
              <a:buNone/>
            </a:pPr>
            <a:fld id="{00000000-1234-1234-1234-123412341234}" type="slidenum">
              <a:rPr lang="en"/>
              <a:t>‹#›</a:t>
            </a:fld>
            <a:endParaRPr/>
          </a:p>
        </p:txBody>
      </p:sp>
      <p:sp>
        <p:nvSpPr>
          <p:cNvPr id="192" name="Google Shape;192;p29"/>
          <p:cNvSpPr txBox="1"/>
          <p:nvPr>
            <p:ph idx="4" type="sldNum"/>
          </p:nvPr>
        </p:nvSpPr>
        <p:spPr>
          <a:xfrm>
            <a:off x="8668550" y="4845125"/>
            <a:ext cx="309600" cy="157800"/>
          </a:xfrm>
          <a:prstGeom prst="rect">
            <a:avLst/>
          </a:prstGeom>
          <a:ln>
            <a:noFill/>
          </a:ln>
        </p:spPr>
        <p:txBody>
          <a:bodyPr anchorCtr="0" anchor="ctr" bIns="91425" lIns="91425" spcFirstLastPara="1" rIns="91425" wrap="square" tIns="91425">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indent="0" lvl="0" marL="0" rtl="0" algn="r">
              <a:spcBef>
                <a:spcPts val="0"/>
              </a:spcBef>
              <a:spcAft>
                <a:spcPts val="0"/>
              </a:spcAft>
              <a:buNone/>
            </a:pPr>
            <a:fld id="{00000000-1234-1234-1234-123412341234}" type="slidenum">
              <a:rPr lang="en"/>
              <a:t>‹#›</a:t>
            </a:fld>
            <a:endParaRPr/>
          </a:p>
        </p:txBody>
      </p:sp>
      <p:sp>
        <p:nvSpPr>
          <p:cNvPr id="193" name="Google Shape;193;p29"/>
          <p:cNvSpPr txBox="1"/>
          <p:nvPr>
            <p:ph type="title"/>
          </p:nvPr>
        </p:nvSpPr>
        <p:spPr>
          <a:xfrm>
            <a:off x="141290" y="4799"/>
            <a:ext cx="8413500" cy="1234800"/>
          </a:xfrm>
          <a:prstGeom prst="rect">
            <a:avLst/>
          </a:prstGeom>
        </p:spPr>
        <p:txBody>
          <a:bodyPr anchorCtr="0" anchor="t" bIns="91425" lIns="91425" spcFirstLastPara="1" rIns="91425" wrap="square" tIns="91425">
            <a:noAutofit/>
          </a:bodyPr>
          <a:lstStyle>
            <a:lvl1pPr lvl="0">
              <a:spcBef>
                <a:spcPts val="0"/>
              </a:spcBef>
              <a:spcAft>
                <a:spcPts val="0"/>
              </a:spcAft>
              <a:buSzPts val="40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194" name="Google Shape;194;p29"/>
          <p:cNvSpPr txBox="1"/>
          <p:nvPr>
            <p:ph idx="1" type="body"/>
          </p:nvPr>
        </p:nvSpPr>
        <p:spPr>
          <a:xfrm>
            <a:off x="165800" y="4845125"/>
            <a:ext cx="1248300" cy="157800"/>
          </a:xfrm>
          <a:prstGeom prst="rect">
            <a:avLst/>
          </a:prstGeom>
          <a:ln cap="flat" cmpd="sng" w="9525">
            <a:solidFill>
              <a:schemeClr val="dk2"/>
            </a:solidFill>
            <a:prstDash val="solid"/>
            <a:round/>
            <a:headEnd len="sm" w="sm" type="none"/>
            <a:tailEnd len="sm" w="sm" type="none"/>
          </a:ln>
        </p:spPr>
        <p:txBody>
          <a:bodyPr anchorCtr="0" anchor="t" bIns="0" lIns="18275" spcFirstLastPara="1" rIns="18275" wrap="square" tIns="18275">
            <a:noAutofit/>
          </a:bodyPr>
          <a:lstStyle>
            <a:lvl1pPr indent="-279400" lvl="0" marL="457200">
              <a:spcBef>
                <a:spcPts val="0"/>
              </a:spcBef>
              <a:spcAft>
                <a:spcPts val="0"/>
              </a:spcAft>
              <a:buSzPts val="800"/>
              <a:buFont typeface="Rubik"/>
              <a:buChar char="●"/>
              <a:defRPr sz="800"/>
            </a:lvl1pPr>
            <a:lvl2pPr indent="-279400" lvl="1" marL="914400">
              <a:spcBef>
                <a:spcPts val="0"/>
              </a:spcBef>
              <a:spcAft>
                <a:spcPts val="0"/>
              </a:spcAft>
              <a:buSzPts val="800"/>
              <a:buFont typeface="Rubik"/>
              <a:buChar char="○"/>
              <a:defRPr sz="800"/>
            </a:lvl2pPr>
            <a:lvl3pPr indent="-279400" lvl="2" marL="1371600">
              <a:spcBef>
                <a:spcPts val="0"/>
              </a:spcBef>
              <a:spcAft>
                <a:spcPts val="0"/>
              </a:spcAft>
              <a:buSzPts val="800"/>
              <a:buFont typeface="Rubik"/>
              <a:buChar char="■"/>
              <a:defRPr sz="800"/>
            </a:lvl3pPr>
            <a:lvl4pPr indent="-279400" lvl="3" marL="1828800">
              <a:spcBef>
                <a:spcPts val="0"/>
              </a:spcBef>
              <a:spcAft>
                <a:spcPts val="0"/>
              </a:spcAft>
              <a:buSzPts val="800"/>
              <a:buFont typeface="Rubik"/>
              <a:buChar char="●"/>
              <a:defRPr sz="800"/>
            </a:lvl4pPr>
            <a:lvl5pPr indent="-279400" lvl="4" marL="2286000">
              <a:spcBef>
                <a:spcPts val="0"/>
              </a:spcBef>
              <a:spcAft>
                <a:spcPts val="0"/>
              </a:spcAft>
              <a:buSzPts val="800"/>
              <a:buFont typeface="Rubik"/>
              <a:buChar char="○"/>
              <a:defRPr sz="800"/>
            </a:lvl5pPr>
            <a:lvl6pPr indent="-279400" lvl="5" marL="2743200">
              <a:spcBef>
                <a:spcPts val="0"/>
              </a:spcBef>
              <a:spcAft>
                <a:spcPts val="0"/>
              </a:spcAft>
              <a:buSzPts val="800"/>
              <a:buFont typeface="Rubik"/>
              <a:buChar char="■"/>
              <a:defRPr sz="800"/>
            </a:lvl6pPr>
            <a:lvl7pPr indent="-279400" lvl="6" marL="3200400">
              <a:spcBef>
                <a:spcPts val="0"/>
              </a:spcBef>
              <a:spcAft>
                <a:spcPts val="0"/>
              </a:spcAft>
              <a:buSzPts val="800"/>
              <a:buFont typeface="Rubik"/>
              <a:buChar char="●"/>
              <a:defRPr sz="800"/>
            </a:lvl7pPr>
            <a:lvl8pPr indent="-279400" lvl="7" marL="3657600">
              <a:spcBef>
                <a:spcPts val="0"/>
              </a:spcBef>
              <a:spcAft>
                <a:spcPts val="0"/>
              </a:spcAft>
              <a:buSzPts val="800"/>
              <a:buFont typeface="Rubik"/>
              <a:buChar char="○"/>
              <a:defRPr sz="800"/>
            </a:lvl8pPr>
            <a:lvl9pPr indent="-279400" lvl="8" marL="4114800">
              <a:spcBef>
                <a:spcPts val="0"/>
              </a:spcBef>
              <a:spcAft>
                <a:spcPts val="0"/>
              </a:spcAft>
              <a:buSzPts val="800"/>
              <a:buFont typeface="Rubik"/>
              <a:buChar char="■"/>
              <a:defRPr sz="800"/>
            </a:lvl9pPr>
          </a:lstStyle>
          <a:p/>
        </p:txBody>
      </p:sp>
      <p:sp>
        <p:nvSpPr>
          <p:cNvPr id="195" name="Google Shape;195;p29"/>
          <p:cNvSpPr txBox="1"/>
          <p:nvPr>
            <p:ph idx="5" type="body"/>
          </p:nvPr>
        </p:nvSpPr>
        <p:spPr>
          <a:xfrm>
            <a:off x="2281250" y="4845150"/>
            <a:ext cx="1802700" cy="157800"/>
          </a:xfrm>
          <a:prstGeom prst="rect">
            <a:avLst/>
          </a:prstGeom>
          <a:ln cap="flat" cmpd="sng" w="9525">
            <a:solidFill>
              <a:schemeClr val="dk2"/>
            </a:solidFill>
            <a:prstDash val="solid"/>
            <a:round/>
            <a:headEnd len="sm" w="sm" type="none"/>
            <a:tailEnd len="sm" w="sm" type="none"/>
          </a:ln>
        </p:spPr>
        <p:txBody>
          <a:bodyPr anchorCtr="0" anchor="t" bIns="0" lIns="18275" spcFirstLastPara="1" rIns="18275" wrap="square" tIns="18275">
            <a:noAutofit/>
          </a:bodyPr>
          <a:lstStyle>
            <a:lvl1pPr indent="-279400" lvl="0" marL="457200">
              <a:spcBef>
                <a:spcPts val="0"/>
              </a:spcBef>
              <a:spcAft>
                <a:spcPts val="0"/>
              </a:spcAft>
              <a:buSzPts val="800"/>
              <a:buFont typeface="Rubik"/>
              <a:buChar char="●"/>
              <a:defRPr sz="800"/>
            </a:lvl1pPr>
            <a:lvl2pPr indent="-279400" lvl="1" marL="914400">
              <a:spcBef>
                <a:spcPts val="0"/>
              </a:spcBef>
              <a:spcAft>
                <a:spcPts val="0"/>
              </a:spcAft>
              <a:buSzPts val="800"/>
              <a:buFont typeface="Rubik"/>
              <a:buChar char="○"/>
              <a:defRPr sz="800"/>
            </a:lvl2pPr>
            <a:lvl3pPr indent="-279400" lvl="2" marL="1371600">
              <a:spcBef>
                <a:spcPts val="0"/>
              </a:spcBef>
              <a:spcAft>
                <a:spcPts val="0"/>
              </a:spcAft>
              <a:buSzPts val="800"/>
              <a:buFont typeface="Rubik"/>
              <a:buChar char="■"/>
              <a:defRPr sz="800"/>
            </a:lvl3pPr>
            <a:lvl4pPr indent="-279400" lvl="3" marL="1828800">
              <a:spcBef>
                <a:spcPts val="0"/>
              </a:spcBef>
              <a:spcAft>
                <a:spcPts val="0"/>
              </a:spcAft>
              <a:buSzPts val="800"/>
              <a:buFont typeface="Rubik"/>
              <a:buChar char="●"/>
              <a:defRPr sz="800"/>
            </a:lvl4pPr>
            <a:lvl5pPr indent="-279400" lvl="4" marL="2286000">
              <a:spcBef>
                <a:spcPts val="0"/>
              </a:spcBef>
              <a:spcAft>
                <a:spcPts val="0"/>
              </a:spcAft>
              <a:buSzPts val="800"/>
              <a:buFont typeface="Rubik"/>
              <a:buChar char="○"/>
              <a:defRPr sz="800"/>
            </a:lvl5pPr>
            <a:lvl6pPr indent="-279400" lvl="5" marL="2743200">
              <a:spcBef>
                <a:spcPts val="0"/>
              </a:spcBef>
              <a:spcAft>
                <a:spcPts val="0"/>
              </a:spcAft>
              <a:buSzPts val="800"/>
              <a:buFont typeface="Rubik"/>
              <a:buChar char="■"/>
              <a:defRPr sz="800"/>
            </a:lvl6pPr>
            <a:lvl7pPr indent="-279400" lvl="6" marL="3200400">
              <a:spcBef>
                <a:spcPts val="0"/>
              </a:spcBef>
              <a:spcAft>
                <a:spcPts val="0"/>
              </a:spcAft>
              <a:buSzPts val="800"/>
              <a:buFont typeface="Rubik"/>
              <a:buChar char="●"/>
              <a:defRPr sz="800"/>
            </a:lvl7pPr>
            <a:lvl8pPr indent="-279400" lvl="7" marL="3657600">
              <a:spcBef>
                <a:spcPts val="0"/>
              </a:spcBef>
              <a:spcAft>
                <a:spcPts val="0"/>
              </a:spcAft>
              <a:buSzPts val="800"/>
              <a:buFont typeface="Rubik"/>
              <a:buChar char="○"/>
              <a:defRPr sz="800"/>
            </a:lvl8pPr>
            <a:lvl9pPr indent="-279400" lvl="8" marL="4114800">
              <a:spcBef>
                <a:spcPts val="0"/>
              </a:spcBef>
              <a:spcAft>
                <a:spcPts val="0"/>
              </a:spcAft>
              <a:buSzPts val="800"/>
              <a:buFont typeface="Rubik"/>
              <a:buChar char="■"/>
              <a:defRPr sz="800"/>
            </a:lvl9pPr>
          </a:lstStyle>
          <a:p/>
        </p:txBody>
      </p:sp>
    </p:spTree>
  </p:cSld>
  <p:clrMapOvr>
    <a:masterClrMapping/>
  </p:clrMapOvr>
</p:sldLayout>
</file>

<file path=ppt/slideLayouts/slideLayout2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Priorities">
  <p:cSld name="CUSTOM">
    <p:spTree>
      <p:nvGrpSpPr>
        <p:cNvPr id="196" name="Shape 196"/>
        <p:cNvGrpSpPr/>
        <p:nvPr/>
      </p:nvGrpSpPr>
      <p:grpSpPr>
        <a:xfrm>
          <a:off x="0" y="0"/>
          <a:ext cx="0" cy="0"/>
          <a:chOff x="0" y="0"/>
          <a:chExt cx="0" cy="0"/>
        </a:xfrm>
      </p:grpSpPr>
      <p:sp>
        <p:nvSpPr>
          <p:cNvPr id="197" name="Google Shape;197;p30"/>
          <p:cNvSpPr txBox="1"/>
          <p:nvPr>
            <p:ph idx="12" type="sldNum"/>
          </p:nvPr>
        </p:nvSpPr>
        <p:spPr>
          <a:xfrm>
            <a:off x="8668550" y="4845125"/>
            <a:ext cx="309600" cy="157800"/>
          </a:xfrm>
          <a:prstGeom prst="rect">
            <a:avLst/>
          </a:prstGeom>
          <a:ln>
            <a:noFill/>
          </a:ln>
        </p:spPr>
        <p:txBody>
          <a:bodyPr anchorCtr="0" anchor="ctr" bIns="91425" lIns="91425" spcFirstLastPara="1" rIns="91425" wrap="square" tIns="91425">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
        <p:nvSpPr>
          <p:cNvPr id="198" name="Google Shape;198;p30"/>
          <p:cNvSpPr txBox="1"/>
          <p:nvPr>
            <p:ph idx="1" type="body"/>
          </p:nvPr>
        </p:nvSpPr>
        <p:spPr>
          <a:xfrm>
            <a:off x="164575" y="2698075"/>
            <a:ext cx="4835700" cy="1877700"/>
          </a:xfrm>
          <a:prstGeom prst="rect">
            <a:avLst/>
          </a:prstGeom>
        </p:spPr>
        <p:txBody>
          <a:bodyPr anchorCtr="0" anchor="t" bIns="91425" lIns="91425" spcFirstLastPara="1" rIns="91425" wrap="square" tIns="91425">
            <a:noAutofit/>
          </a:bodyPr>
          <a:lstStyle>
            <a:lvl1pPr indent="-292100" lvl="0" marL="457200">
              <a:spcBef>
                <a:spcPts val="0"/>
              </a:spcBef>
              <a:spcAft>
                <a:spcPts val="0"/>
              </a:spcAft>
              <a:buClr>
                <a:schemeClr val="dk1"/>
              </a:buClr>
              <a:buSzPts val="1000"/>
              <a:buChar char="●"/>
              <a:defRPr sz="1000">
                <a:solidFill>
                  <a:schemeClr val="dk1"/>
                </a:solidFill>
              </a:defRPr>
            </a:lvl1pPr>
            <a:lvl2pPr indent="-292100" lvl="1" marL="914400">
              <a:spcBef>
                <a:spcPts val="0"/>
              </a:spcBef>
              <a:spcAft>
                <a:spcPts val="0"/>
              </a:spcAft>
              <a:buClr>
                <a:schemeClr val="dk1"/>
              </a:buClr>
              <a:buSzPts val="1000"/>
              <a:buChar char="○"/>
              <a:defRPr sz="1000">
                <a:solidFill>
                  <a:schemeClr val="dk1"/>
                </a:solidFill>
              </a:defRPr>
            </a:lvl2pPr>
            <a:lvl3pPr indent="-292100" lvl="2" marL="1371600">
              <a:spcBef>
                <a:spcPts val="0"/>
              </a:spcBef>
              <a:spcAft>
                <a:spcPts val="0"/>
              </a:spcAft>
              <a:buClr>
                <a:schemeClr val="dk1"/>
              </a:buClr>
              <a:buSzPts val="1000"/>
              <a:buChar char="■"/>
              <a:defRPr sz="1000">
                <a:solidFill>
                  <a:schemeClr val="dk1"/>
                </a:solidFill>
              </a:defRPr>
            </a:lvl3pPr>
            <a:lvl4pPr indent="-292100" lvl="3" marL="1828800">
              <a:spcBef>
                <a:spcPts val="0"/>
              </a:spcBef>
              <a:spcAft>
                <a:spcPts val="0"/>
              </a:spcAft>
              <a:buClr>
                <a:schemeClr val="dk1"/>
              </a:buClr>
              <a:buSzPts val="1000"/>
              <a:buChar char="●"/>
              <a:defRPr sz="1000">
                <a:solidFill>
                  <a:schemeClr val="dk1"/>
                </a:solidFill>
              </a:defRPr>
            </a:lvl4pPr>
            <a:lvl5pPr indent="-292100" lvl="4" marL="2286000">
              <a:spcBef>
                <a:spcPts val="0"/>
              </a:spcBef>
              <a:spcAft>
                <a:spcPts val="0"/>
              </a:spcAft>
              <a:buSzPts val="1000"/>
              <a:buChar char="○"/>
              <a:defRPr sz="1000"/>
            </a:lvl5pPr>
            <a:lvl6pPr indent="-292100" lvl="5" marL="2743200">
              <a:spcBef>
                <a:spcPts val="0"/>
              </a:spcBef>
              <a:spcAft>
                <a:spcPts val="0"/>
              </a:spcAft>
              <a:buClr>
                <a:schemeClr val="dk1"/>
              </a:buClr>
              <a:buSzPts val="1000"/>
              <a:buChar char="■"/>
              <a:defRPr sz="1000">
                <a:solidFill>
                  <a:schemeClr val="dk1"/>
                </a:solidFill>
              </a:defRPr>
            </a:lvl6pPr>
            <a:lvl7pPr indent="-292100" lvl="6" marL="3200400">
              <a:spcBef>
                <a:spcPts val="0"/>
              </a:spcBef>
              <a:spcAft>
                <a:spcPts val="0"/>
              </a:spcAft>
              <a:buClr>
                <a:schemeClr val="dk1"/>
              </a:buClr>
              <a:buSzPts val="1000"/>
              <a:buChar char="●"/>
              <a:defRPr>
                <a:solidFill>
                  <a:schemeClr val="dk1"/>
                </a:solidFill>
              </a:defRPr>
            </a:lvl7pPr>
            <a:lvl8pPr indent="-292100" lvl="7" marL="3657600">
              <a:spcBef>
                <a:spcPts val="0"/>
              </a:spcBef>
              <a:spcAft>
                <a:spcPts val="0"/>
              </a:spcAft>
              <a:buClr>
                <a:schemeClr val="dk1"/>
              </a:buClr>
              <a:buSzPts val="1000"/>
              <a:buChar char="○"/>
              <a:defRPr sz="1000">
                <a:solidFill>
                  <a:schemeClr val="dk1"/>
                </a:solidFill>
              </a:defRPr>
            </a:lvl8pPr>
            <a:lvl9pPr indent="-292100" lvl="8" marL="4114800">
              <a:spcBef>
                <a:spcPts val="0"/>
              </a:spcBef>
              <a:spcAft>
                <a:spcPts val="0"/>
              </a:spcAft>
              <a:buClr>
                <a:schemeClr val="dk1"/>
              </a:buClr>
              <a:buSzPts val="1000"/>
              <a:buChar char="■"/>
              <a:defRPr sz="1000">
                <a:solidFill>
                  <a:schemeClr val="dk1"/>
                </a:solidFill>
              </a:defRPr>
            </a:lvl9pPr>
          </a:lstStyle>
          <a:p/>
        </p:txBody>
      </p:sp>
      <p:sp>
        <p:nvSpPr>
          <p:cNvPr id="199" name="Google Shape;199;p30"/>
          <p:cNvSpPr txBox="1"/>
          <p:nvPr>
            <p:ph type="title"/>
          </p:nvPr>
        </p:nvSpPr>
        <p:spPr>
          <a:xfrm>
            <a:off x="150450" y="107341"/>
            <a:ext cx="4849800" cy="1945800"/>
          </a:xfrm>
          <a:prstGeom prst="rect">
            <a:avLst/>
          </a:prstGeom>
        </p:spPr>
        <p:txBody>
          <a:bodyPr anchorCtr="0" anchor="t" bIns="91425" lIns="91425" spcFirstLastPara="1" rIns="91425" wrap="square" tIns="91425">
            <a:noAutofit/>
          </a:bodyPr>
          <a:lstStyle>
            <a:lvl1pPr lvl="0">
              <a:lnSpc>
                <a:spcPct val="80000"/>
              </a:lnSpc>
              <a:spcBef>
                <a:spcPts val="0"/>
              </a:spcBef>
              <a:spcAft>
                <a:spcPts val="0"/>
              </a:spcAft>
              <a:buSzPts val="4000"/>
              <a:buNone/>
              <a:defRPr/>
            </a:lvl1pPr>
            <a:lvl2pPr lvl="1">
              <a:lnSpc>
                <a:spcPct val="80000"/>
              </a:lnSpc>
              <a:spcBef>
                <a:spcPts val="0"/>
              </a:spcBef>
              <a:spcAft>
                <a:spcPts val="0"/>
              </a:spcAft>
              <a:buSzPts val="1400"/>
              <a:buNone/>
              <a:defRPr/>
            </a:lvl2pPr>
            <a:lvl3pPr lvl="2">
              <a:lnSpc>
                <a:spcPct val="80000"/>
              </a:lnSpc>
              <a:spcBef>
                <a:spcPts val="0"/>
              </a:spcBef>
              <a:spcAft>
                <a:spcPts val="0"/>
              </a:spcAft>
              <a:buSzPts val="1400"/>
              <a:buNone/>
              <a:defRPr/>
            </a:lvl3pPr>
            <a:lvl4pPr lvl="3">
              <a:lnSpc>
                <a:spcPct val="80000"/>
              </a:lnSpc>
              <a:spcBef>
                <a:spcPts val="0"/>
              </a:spcBef>
              <a:spcAft>
                <a:spcPts val="0"/>
              </a:spcAft>
              <a:buSzPts val="1400"/>
              <a:buNone/>
              <a:defRPr/>
            </a:lvl4pPr>
            <a:lvl5pPr lvl="4">
              <a:lnSpc>
                <a:spcPct val="80000"/>
              </a:lnSpc>
              <a:spcBef>
                <a:spcPts val="0"/>
              </a:spcBef>
              <a:spcAft>
                <a:spcPts val="0"/>
              </a:spcAft>
              <a:buSzPts val="1400"/>
              <a:buNone/>
              <a:defRPr/>
            </a:lvl5pPr>
            <a:lvl6pPr lvl="5">
              <a:lnSpc>
                <a:spcPct val="80000"/>
              </a:lnSpc>
              <a:spcBef>
                <a:spcPts val="0"/>
              </a:spcBef>
              <a:spcAft>
                <a:spcPts val="0"/>
              </a:spcAft>
              <a:buSzPts val="1400"/>
              <a:buNone/>
              <a:defRPr/>
            </a:lvl6pPr>
            <a:lvl7pPr lvl="6">
              <a:lnSpc>
                <a:spcPct val="80000"/>
              </a:lnSpc>
              <a:spcBef>
                <a:spcPts val="0"/>
              </a:spcBef>
              <a:spcAft>
                <a:spcPts val="0"/>
              </a:spcAft>
              <a:buSzPts val="1400"/>
              <a:buNone/>
              <a:defRPr/>
            </a:lvl7pPr>
            <a:lvl8pPr lvl="7">
              <a:lnSpc>
                <a:spcPct val="80000"/>
              </a:lnSpc>
              <a:spcBef>
                <a:spcPts val="0"/>
              </a:spcBef>
              <a:spcAft>
                <a:spcPts val="0"/>
              </a:spcAft>
              <a:buSzPts val="1400"/>
              <a:buNone/>
              <a:defRPr/>
            </a:lvl8pPr>
            <a:lvl9pPr lvl="8">
              <a:lnSpc>
                <a:spcPct val="80000"/>
              </a:lnSpc>
              <a:spcBef>
                <a:spcPts val="0"/>
              </a:spcBef>
              <a:spcAft>
                <a:spcPts val="0"/>
              </a:spcAft>
              <a:buSzPts val="1400"/>
              <a:buNone/>
              <a:defRPr/>
            </a:lvl9pPr>
          </a:lstStyle>
          <a:p/>
        </p:txBody>
      </p:sp>
      <p:sp>
        <p:nvSpPr>
          <p:cNvPr id="200" name="Google Shape;200;p30"/>
          <p:cNvSpPr txBox="1"/>
          <p:nvPr>
            <p:ph idx="2" type="body"/>
          </p:nvPr>
        </p:nvSpPr>
        <p:spPr>
          <a:xfrm>
            <a:off x="165800" y="4845125"/>
            <a:ext cx="1248300" cy="157800"/>
          </a:xfrm>
          <a:prstGeom prst="rect">
            <a:avLst/>
          </a:prstGeom>
          <a:ln cap="flat" cmpd="sng" w="9525">
            <a:solidFill>
              <a:schemeClr val="dk2"/>
            </a:solidFill>
            <a:prstDash val="solid"/>
            <a:round/>
            <a:headEnd len="sm" w="sm" type="none"/>
            <a:tailEnd len="sm" w="sm" type="none"/>
          </a:ln>
        </p:spPr>
        <p:txBody>
          <a:bodyPr anchorCtr="0" anchor="t" bIns="0" lIns="18275" spcFirstLastPara="1" rIns="18275" wrap="square" tIns="18275">
            <a:noAutofit/>
          </a:bodyPr>
          <a:lstStyle>
            <a:lvl1pPr indent="-279400" lvl="0" marL="457200">
              <a:spcBef>
                <a:spcPts val="0"/>
              </a:spcBef>
              <a:spcAft>
                <a:spcPts val="0"/>
              </a:spcAft>
              <a:buSzPts val="800"/>
              <a:buFont typeface="Rubik"/>
              <a:buChar char="●"/>
              <a:defRPr sz="800"/>
            </a:lvl1pPr>
            <a:lvl2pPr indent="-279400" lvl="1" marL="914400">
              <a:spcBef>
                <a:spcPts val="0"/>
              </a:spcBef>
              <a:spcAft>
                <a:spcPts val="0"/>
              </a:spcAft>
              <a:buSzPts val="800"/>
              <a:buFont typeface="Rubik"/>
              <a:buChar char="○"/>
              <a:defRPr sz="800"/>
            </a:lvl2pPr>
            <a:lvl3pPr indent="-279400" lvl="2" marL="1371600">
              <a:spcBef>
                <a:spcPts val="0"/>
              </a:spcBef>
              <a:spcAft>
                <a:spcPts val="0"/>
              </a:spcAft>
              <a:buSzPts val="800"/>
              <a:buFont typeface="Rubik"/>
              <a:buChar char="■"/>
              <a:defRPr sz="800"/>
            </a:lvl3pPr>
            <a:lvl4pPr indent="-279400" lvl="3" marL="1828800">
              <a:spcBef>
                <a:spcPts val="0"/>
              </a:spcBef>
              <a:spcAft>
                <a:spcPts val="0"/>
              </a:spcAft>
              <a:buSzPts val="800"/>
              <a:buFont typeface="Rubik"/>
              <a:buChar char="●"/>
              <a:defRPr sz="800"/>
            </a:lvl4pPr>
            <a:lvl5pPr indent="-279400" lvl="4" marL="2286000">
              <a:spcBef>
                <a:spcPts val="0"/>
              </a:spcBef>
              <a:spcAft>
                <a:spcPts val="0"/>
              </a:spcAft>
              <a:buSzPts val="800"/>
              <a:buFont typeface="Rubik"/>
              <a:buChar char="○"/>
              <a:defRPr sz="800"/>
            </a:lvl5pPr>
            <a:lvl6pPr indent="-279400" lvl="5" marL="2743200">
              <a:spcBef>
                <a:spcPts val="0"/>
              </a:spcBef>
              <a:spcAft>
                <a:spcPts val="0"/>
              </a:spcAft>
              <a:buSzPts val="800"/>
              <a:buFont typeface="Rubik"/>
              <a:buChar char="■"/>
              <a:defRPr sz="800"/>
            </a:lvl6pPr>
            <a:lvl7pPr indent="-279400" lvl="6" marL="3200400">
              <a:spcBef>
                <a:spcPts val="0"/>
              </a:spcBef>
              <a:spcAft>
                <a:spcPts val="0"/>
              </a:spcAft>
              <a:buSzPts val="800"/>
              <a:buFont typeface="Rubik"/>
              <a:buChar char="●"/>
              <a:defRPr sz="800"/>
            </a:lvl7pPr>
            <a:lvl8pPr indent="-279400" lvl="7" marL="3657600">
              <a:spcBef>
                <a:spcPts val="0"/>
              </a:spcBef>
              <a:spcAft>
                <a:spcPts val="0"/>
              </a:spcAft>
              <a:buSzPts val="800"/>
              <a:buFont typeface="Rubik"/>
              <a:buChar char="○"/>
              <a:defRPr sz="800"/>
            </a:lvl8pPr>
            <a:lvl9pPr indent="-279400" lvl="8" marL="4114800">
              <a:spcBef>
                <a:spcPts val="0"/>
              </a:spcBef>
              <a:spcAft>
                <a:spcPts val="0"/>
              </a:spcAft>
              <a:buSzPts val="800"/>
              <a:buFont typeface="Rubik"/>
              <a:buChar char="■"/>
              <a:defRPr sz="800"/>
            </a:lvl9pPr>
          </a:lstStyle>
          <a:p/>
        </p:txBody>
      </p:sp>
      <p:sp>
        <p:nvSpPr>
          <p:cNvPr id="201" name="Google Shape;201;p30"/>
          <p:cNvSpPr txBox="1"/>
          <p:nvPr>
            <p:ph idx="3" type="body"/>
          </p:nvPr>
        </p:nvSpPr>
        <p:spPr>
          <a:xfrm>
            <a:off x="2281250" y="4845150"/>
            <a:ext cx="1802700" cy="157800"/>
          </a:xfrm>
          <a:prstGeom prst="rect">
            <a:avLst/>
          </a:prstGeom>
          <a:ln cap="flat" cmpd="sng" w="9525">
            <a:solidFill>
              <a:schemeClr val="dk2"/>
            </a:solidFill>
            <a:prstDash val="solid"/>
            <a:round/>
            <a:headEnd len="sm" w="sm" type="none"/>
            <a:tailEnd len="sm" w="sm" type="none"/>
          </a:ln>
        </p:spPr>
        <p:txBody>
          <a:bodyPr anchorCtr="0" anchor="t" bIns="0" lIns="18275" spcFirstLastPara="1" rIns="18275" wrap="square" tIns="18275">
            <a:noAutofit/>
          </a:bodyPr>
          <a:lstStyle>
            <a:lvl1pPr indent="-279400" lvl="0" marL="457200">
              <a:spcBef>
                <a:spcPts val="0"/>
              </a:spcBef>
              <a:spcAft>
                <a:spcPts val="0"/>
              </a:spcAft>
              <a:buSzPts val="800"/>
              <a:buFont typeface="Rubik"/>
              <a:buChar char="●"/>
              <a:defRPr sz="800"/>
            </a:lvl1pPr>
            <a:lvl2pPr indent="-279400" lvl="1" marL="914400">
              <a:spcBef>
                <a:spcPts val="0"/>
              </a:spcBef>
              <a:spcAft>
                <a:spcPts val="0"/>
              </a:spcAft>
              <a:buSzPts val="800"/>
              <a:buFont typeface="Rubik"/>
              <a:buChar char="○"/>
              <a:defRPr sz="800"/>
            </a:lvl2pPr>
            <a:lvl3pPr indent="-279400" lvl="2" marL="1371600">
              <a:spcBef>
                <a:spcPts val="0"/>
              </a:spcBef>
              <a:spcAft>
                <a:spcPts val="0"/>
              </a:spcAft>
              <a:buSzPts val="800"/>
              <a:buFont typeface="Rubik"/>
              <a:buChar char="■"/>
              <a:defRPr sz="800"/>
            </a:lvl3pPr>
            <a:lvl4pPr indent="-279400" lvl="3" marL="1828800">
              <a:spcBef>
                <a:spcPts val="0"/>
              </a:spcBef>
              <a:spcAft>
                <a:spcPts val="0"/>
              </a:spcAft>
              <a:buSzPts val="800"/>
              <a:buFont typeface="Rubik"/>
              <a:buChar char="●"/>
              <a:defRPr sz="800"/>
            </a:lvl4pPr>
            <a:lvl5pPr indent="-279400" lvl="4" marL="2286000">
              <a:spcBef>
                <a:spcPts val="0"/>
              </a:spcBef>
              <a:spcAft>
                <a:spcPts val="0"/>
              </a:spcAft>
              <a:buSzPts val="800"/>
              <a:buFont typeface="Rubik"/>
              <a:buChar char="○"/>
              <a:defRPr sz="800"/>
            </a:lvl5pPr>
            <a:lvl6pPr indent="-279400" lvl="5" marL="2743200">
              <a:spcBef>
                <a:spcPts val="0"/>
              </a:spcBef>
              <a:spcAft>
                <a:spcPts val="0"/>
              </a:spcAft>
              <a:buSzPts val="800"/>
              <a:buFont typeface="Rubik"/>
              <a:buChar char="■"/>
              <a:defRPr sz="800"/>
            </a:lvl6pPr>
            <a:lvl7pPr indent="-279400" lvl="6" marL="3200400">
              <a:spcBef>
                <a:spcPts val="0"/>
              </a:spcBef>
              <a:spcAft>
                <a:spcPts val="0"/>
              </a:spcAft>
              <a:buSzPts val="800"/>
              <a:buFont typeface="Rubik"/>
              <a:buChar char="●"/>
              <a:defRPr sz="800"/>
            </a:lvl7pPr>
            <a:lvl8pPr indent="-279400" lvl="7" marL="3657600">
              <a:spcBef>
                <a:spcPts val="0"/>
              </a:spcBef>
              <a:spcAft>
                <a:spcPts val="0"/>
              </a:spcAft>
              <a:buSzPts val="800"/>
              <a:buFont typeface="Rubik"/>
              <a:buChar char="○"/>
              <a:defRPr sz="800"/>
            </a:lvl8pPr>
            <a:lvl9pPr indent="-279400" lvl="8" marL="4114800">
              <a:spcBef>
                <a:spcPts val="0"/>
              </a:spcBef>
              <a:spcAft>
                <a:spcPts val="0"/>
              </a:spcAft>
              <a:buSzPts val="800"/>
              <a:buFont typeface="Rubik"/>
              <a:buChar char="■"/>
              <a:defRPr sz="800"/>
            </a:lvl9pPr>
          </a:lstStyle>
          <a:p/>
        </p:txBody>
      </p:sp>
    </p:spTree>
  </p:cSld>
  <p:clrMapOvr>
    <a:masterClrMapping/>
  </p:clrMapOvr>
  <p:extLst>
    <p:ext uri="{DCECCB84-F9BA-43D5-87BE-67443E8EF086}">
      <p15:sldGuideLst>
        <p15:guide id="1" orient="horz" pos="1620">
          <p15:clr>
            <a:srgbClr val="E46962"/>
          </p15:clr>
        </p15:guide>
        <p15:guide id="2" pos="2880">
          <p15:clr>
            <a:srgbClr val="E46962"/>
          </p15:clr>
        </p15:guide>
      </p15:sldGuideLst>
    </p:ext>
  </p:extLst>
</p:sldLayout>
</file>

<file path=ppt/slideLayouts/slideLayout2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p:cSld name="TITLE_4">
    <p:spTree>
      <p:nvGrpSpPr>
        <p:cNvPr id="202" name="Shape 202"/>
        <p:cNvGrpSpPr/>
        <p:nvPr/>
      </p:nvGrpSpPr>
      <p:grpSpPr>
        <a:xfrm>
          <a:off x="0" y="0"/>
          <a:ext cx="0" cy="0"/>
          <a:chOff x="0" y="0"/>
          <a:chExt cx="0" cy="0"/>
        </a:xfrm>
      </p:grpSpPr>
      <p:sp>
        <p:nvSpPr>
          <p:cNvPr id="203" name="Google Shape;203;p31"/>
          <p:cNvSpPr txBox="1"/>
          <p:nvPr>
            <p:ph type="ctrTitle"/>
          </p:nvPr>
        </p:nvSpPr>
        <p:spPr>
          <a:xfrm>
            <a:off x="311708" y="744575"/>
            <a:ext cx="8520600" cy="2052600"/>
          </a:xfrm>
          <a:prstGeom prst="rect">
            <a:avLst/>
          </a:prstGeom>
        </p:spPr>
        <p:txBody>
          <a:bodyPr anchorCtr="0" anchor="b" bIns="91425" lIns="91425" spcFirstLastPara="1" rIns="91425" wrap="square" tIns="91425">
            <a:noAutofit/>
          </a:bodyPr>
          <a:lstStyle>
            <a:lvl1pPr lvl="0" algn="ctr">
              <a:spcBef>
                <a:spcPts val="0"/>
              </a:spcBef>
              <a:spcAft>
                <a:spcPts val="0"/>
              </a:spcAft>
              <a:buSzPts val="5200"/>
              <a:buNone/>
              <a:defRPr sz="5200"/>
            </a:lvl1pPr>
            <a:lvl2pPr lvl="1" algn="ctr">
              <a:spcBef>
                <a:spcPts val="0"/>
              </a:spcBef>
              <a:spcAft>
                <a:spcPts val="0"/>
              </a:spcAft>
              <a:buSzPts val="5200"/>
              <a:buNone/>
              <a:defRPr sz="5200"/>
            </a:lvl2pPr>
            <a:lvl3pPr lvl="2" algn="ctr">
              <a:spcBef>
                <a:spcPts val="0"/>
              </a:spcBef>
              <a:spcAft>
                <a:spcPts val="0"/>
              </a:spcAft>
              <a:buSzPts val="5200"/>
              <a:buNone/>
              <a:defRPr sz="5200"/>
            </a:lvl3pPr>
            <a:lvl4pPr lvl="3" algn="ctr">
              <a:spcBef>
                <a:spcPts val="0"/>
              </a:spcBef>
              <a:spcAft>
                <a:spcPts val="0"/>
              </a:spcAft>
              <a:buSzPts val="5200"/>
              <a:buNone/>
              <a:defRPr sz="5200"/>
            </a:lvl4pPr>
            <a:lvl5pPr lvl="4" algn="ctr">
              <a:spcBef>
                <a:spcPts val="0"/>
              </a:spcBef>
              <a:spcAft>
                <a:spcPts val="0"/>
              </a:spcAft>
              <a:buSzPts val="5200"/>
              <a:buNone/>
              <a:defRPr sz="5200"/>
            </a:lvl5pPr>
            <a:lvl6pPr lvl="5" algn="ctr">
              <a:spcBef>
                <a:spcPts val="0"/>
              </a:spcBef>
              <a:spcAft>
                <a:spcPts val="0"/>
              </a:spcAft>
              <a:buSzPts val="5200"/>
              <a:buNone/>
              <a:defRPr sz="5200"/>
            </a:lvl6pPr>
            <a:lvl7pPr lvl="6" algn="ctr">
              <a:spcBef>
                <a:spcPts val="0"/>
              </a:spcBef>
              <a:spcAft>
                <a:spcPts val="0"/>
              </a:spcAft>
              <a:buSzPts val="5200"/>
              <a:buNone/>
              <a:defRPr sz="5200"/>
            </a:lvl7pPr>
            <a:lvl8pPr lvl="7" algn="ctr">
              <a:spcBef>
                <a:spcPts val="0"/>
              </a:spcBef>
              <a:spcAft>
                <a:spcPts val="0"/>
              </a:spcAft>
              <a:buSzPts val="5200"/>
              <a:buNone/>
              <a:defRPr sz="5200"/>
            </a:lvl8pPr>
            <a:lvl9pPr lvl="8" algn="ctr">
              <a:spcBef>
                <a:spcPts val="0"/>
              </a:spcBef>
              <a:spcAft>
                <a:spcPts val="0"/>
              </a:spcAft>
              <a:buSzPts val="5200"/>
              <a:buNone/>
              <a:defRPr sz="5200"/>
            </a:lvl9pPr>
          </a:lstStyle>
          <a:p/>
        </p:txBody>
      </p:sp>
      <p:sp>
        <p:nvSpPr>
          <p:cNvPr id="204" name="Google Shape;204;p31"/>
          <p:cNvSpPr txBox="1"/>
          <p:nvPr>
            <p:ph idx="1" type="subTitle"/>
          </p:nvPr>
        </p:nvSpPr>
        <p:spPr>
          <a:xfrm>
            <a:off x="311700" y="2834125"/>
            <a:ext cx="8520600" cy="792600"/>
          </a:xfrm>
          <a:prstGeom prst="rect">
            <a:avLst/>
          </a:prstGeom>
        </p:spPr>
        <p:txBody>
          <a:bodyPr anchorCtr="0" anchor="t" bIns="91425" lIns="91425" spcFirstLastPara="1" rIns="91425" wrap="square" tIns="91425">
            <a:noAutofit/>
          </a:bodyPr>
          <a:lstStyle>
            <a:lvl1pPr lvl="0" algn="ctr">
              <a:spcBef>
                <a:spcPts val="0"/>
              </a:spcBef>
              <a:spcAft>
                <a:spcPts val="0"/>
              </a:spcAft>
              <a:buSzPts val="2800"/>
              <a:buNone/>
              <a:defRPr sz="2800"/>
            </a:lvl1pPr>
            <a:lvl2pPr lvl="1" algn="ctr">
              <a:spcBef>
                <a:spcPts val="0"/>
              </a:spcBef>
              <a:spcAft>
                <a:spcPts val="0"/>
              </a:spcAft>
              <a:buSzPts val="2800"/>
              <a:buNone/>
              <a:defRPr sz="2800"/>
            </a:lvl2pPr>
            <a:lvl3pPr lvl="2" algn="ctr">
              <a:spcBef>
                <a:spcPts val="0"/>
              </a:spcBef>
              <a:spcAft>
                <a:spcPts val="0"/>
              </a:spcAft>
              <a:buSzPts val="2800"/>
              <a:buNone/>
              <a:defRPr sz="2800"/>
            </a:lvl3pPr>
            <a:lvl4pPr lvl="3" algn="ctr">
              <a:spcBef>
                <a:spcPts val="0"/>
              </a:spcBef>
              <a:spcAft>
                <a:spcPts val="0"/>
              </a:spcAft>
              <a:buSzPts val="2800"/>
              <a:buNone/>
              <a:defRPr sz="2800"/>
            </a:lvl4pPr>
            <a:lvl5pPr lvl="4" algn="ctr">
              <a:spcBef>
                <a:spcPts val="0"/>
              </a:spcBef>
              <a:spcAft>
                <a:spcPts val="0"/>
              </a:spcAft>
              <a:buSzPts val="2800"/>
              <a:buNone/>
              <a:defRPr sz="2800"/>
            </a:lvl5pPr>
            <a:lvl6pPr lvl="5" algn="ctr">
              <a:spcBef>
                <a:spcPts val="0"/>
              </a:spcBef>
              <a:spcAft>
                <a:spcPts val="0"/>
              </a:spcAft>
              <a:buSzPts val="2800"/>
              <a:buNone/>
              <a:defRPr sz="2800"/>
            </a:lvl6pPr>
            <a:lvl7pPr lvl="6" algn="ctr">
              <a:spcBef>
                <a:spcPts val="0"/>
              </a:spcBef>
              <a:spcAft>
                <a:spcPts val="0"/>
              </a:spcAft>
              <a:buSzPts val="2800"/>
              <a:buNone/>
              <a:defRPr sz="2800"/>
            </a:lvl7pPr>
            <a:lvl8pPr lvl="7" algn="ctr">
              <a:spcBef>
                <a:spcPts val="0"/>
              </a:spcBef>
              <a:spcAft>
                <a:spcPts val="0"/>
              </a:spcAft>
              <a:buSzPts val="2800"/>
              <a:buNone/>
              <a:defRPr sz="2800"/>
            </a:lvl8pPr>
            <a:lvl9pPr lvl="8" algn="ctr">
              <a:spcBef>
                <a:spcPts val="0"/>
              </a:spcBef>
              <a:spcAft>
                <a:spcPts val="0"/>
              </a:spcAft>
              <a:buSzPts val="2800"/>
              <a:buNone/>
              <a:defRPr sz="2800"/>
            </a:lvl9pPr>
          </a:lstStyle>
          <a:p/>
        </p:txBody>
      </p:sp>
      <p:sp>
        <p:nvSpPr>
          <p:cNvPr id="205" name="Google Shape;205;p31"/>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3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body">
  <p:cSld name="TITLE_AND_BODY_1">
    <p:spTree>
      <p:nvGrpSpPr>
        <p:cNvPr id="206" name="Shape 206"/>
        <p:cNvGrpSpPr/>
        <p:nvPr/>
      </p:nvGrpSpPr>
      <p:grpSpPr>
        <a:xfrm>
          <a:off x="0" y="0"/>
          <a:ext cx="0" cy="0"/>
          <a:chOff x="0" y="0"/>
          <a:chExt cx="0" cy="0"/>
        </a:xfrm>
      </p:grpSpPr>
      <p:sp>
        <p:nvSpPr>
          <p:cNvPr id="207" name="Google Shape;207;p32"/>
          <p:cNvSpPr txBox="1"/>
          <p:nvPr>
            <p:ph type="title"/>
          </p:nvPr>
        </p:nvSpPr>
        <p:spPr>
          <a:xfrm>
            <a:off x="311700" y="445025"/>
            <a:ext cx="8520600" cy="572700"/>
          </a:xfrm>
          <a:prstGeom prst="rect">
            <a:avLst/>
          </a:prstGeom>
        </p:spPr>
        <p:txBody>
          <a:bodyPr anchorCtr="0" anchor="t" bIns="91425" lIns="91425" spcFirstLastPara="1" rIns="91425" wrap="square" tIns="91425">
            <a:noAutofit/>
          </a:bodyPr>
          <a:lstStyle>
            <a:lvl1pPr lvl="0">
              <a:spcBef>
                <a:spcPts val="0"/>
              </a:spcBef>
              <a:spcAft>
                <a:spcPts val="0"/>
              </a:spcAft>
              <a:buSzPts val="40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208" name="Google Shape;208;p32"/>
          <p:cNvSpPr txBox="1"/>
          <p:nvPr>
            <p:ph idx="1" type="body"/>
          </p:nvPr>
        </p:nvSpPr>
        <p:spPr>
          <a:xfrm>
            <a:off x="311700" y="1152475"/>
            <a:ext cx="8520600" cy="3416400"/>
          </a:xfrm>
          <a:prstGeom prst="rect">
            <a:avLst/>
          </a:prstGeom>
        </p:spPr>
        <p:txBody>
          <a:bodyPr anchorCtr="0" anchor="t" bIns="91425" lIns="91425" spcFirstLastPara="1" rIns="91425" wrap="square" tIns="91425">
            <a:noAutofit/>
          </a:bodyPr>
          <a:lstStyle>
            <a:lvl1pPr indent="-330200" lvl="0" marL="457200">
              <a:spcBef>
                <a:spcPts val="0"/>
              </a:spcBef>
              <a:spcAft>
                <a:spcPts val="0"/>
              </a:spcAft>
              <a:buSzPts val="1600"/>
              <a:buChar char="●"/>
              <a:defRPr/>
            </a:lvl1pPr>
            <a:lvl2pPr indent="-323850" lvl="1" marL="914400">
              <a:spcBef>
                <a:spcPts val="0"/>
              </a:spcBef>
              <a:spcAft>
                <a:spcPts val="0"/>
              </a:spcAft>
              <a:buSzPts val="1500"/>
              <a:buChar char="○"/>
              <a:defRPr/>
            </a:lvl2pPr>
            <a:lvl3pPr indent="-317500" lvl="2" marL="1371600">
              <a:spcBef>
                <a:spcPts val="0"/>
              </a:spcBef>
              <a:spcAft>
                <a:spcPts val="0"/>
              </a:spcAft>
              <a:buSzPts val="1400"/>
              <a:buChar char="■"/>
              <a:defRPr/>
            </a:lvl3pPr>
            <a:lvl4pPr indent="-311150" lvl="3" marL="1828800">
              <a:spcBef>
                <a:spcPts val="0"/>
              </a:spcBef>
              <a:spcAft>
                <a:spcPts val="0"/>
              </a:spcAft>
              <a:buSzPts val="1300"/>
              <a:buChar char="●"/>
              <a:defRPr/>
            </a:lvl4pPr>
            <a:lvl5pPr indent="-304800" lvl="4" marL="2286000">
              <a:spcBef>
                <a:spcPts val="0"/>
              </a:spcBef>
              <a:spcAft>
                <a:spcPts val="0"/>
              </a:spcAft>
              <a:buSzPts val="1200"/>
              <a:buChar char="○"/>
              <a:defRPr/>
            </a:lvl5pPr>
            <a:lvl6pPr indent="-298450" lvl="5" marL="2743200">
              <a:spcBef>
                <a:spcPts val="0"/>
              </a:spcBef>
              <a:spcAft>
                <a:spcPts val="0"/>
              </a:spcAft>
              <a:buSzPts val="1100"/>
              <a:buChar char="■"/>
              <a:defRPr/>
            </a:lvl6pPr>
            <a:lvl7pPr indent="-292100" lvl="6" marL="3200400">
              <a:spcBef>
                <a:spcPts val="0"/>
              </a:spcBef>
              <a:spcAft>
                <a:spcPts val="0"/>
              </a:spcAft>
              <a:buSzPts val="1000"/>
              <a:buChar char="●"/>
              <a:defRPr/>
            </a:lvl7pPr>
            <a:lvl8pPr indent="-285750" lvl="7" marL="3657600">
              <a:spcBef>
                <a:spcPts val="0"/>
              </a:spcBef>
              <a:spcAft>
                <a:spcPts val="0"/>
              </a:spcAft>
              <a:buSzPts val="900"/>
              <a:buChar char="○"/>
              <a:defRPr/>
            </a:lvl8pPr>
            <a:lvl9pPr indent="-279400" lvl="8" marL="4114800">
              <a:spcBef>
                <a:spcPts val="0"/>
              </a:spcBef>
              <a:spcAft>
                <a:spcPts val="0"/>
              </a:spcAft>
              <a:buSzPts val="800"/>
              <a:buChar char="■"/>
              <a:defRPr/>
            </a:lvl9pPr>
          </a:lstStyle>
          <a:p/>
        </p:txBody>
      </p:sp>
      <p:sp>
        <p:nvSpPr>
          <p:cNvPr id="209" name="Google Shape;209;p32"/>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3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two columns">
  <p:cSld name="TITLE_AND_TWO_COLUMNS_1">
    <p:spTree>
      <p:nvGrpSpPr>
        <p:cNvPr id="210" name="Shape 210"/>
        <p:cNvGrpSpPr/>
        <p:nvPr/>
      </p:nvGrpSpPr>
      <p:grpSpPr>
        <a:xfrm>
          <a:off x="0" y="0"/>
          <a:ext cx="0" cy="0"/>
          <a:chOff x="0" y="0"/>
          <a:chExt cx="0" cy="0"/>
        </a:xfrm>
      </p:grpSpPr>
      <p:sp>
        <p:nvSpPr>
          <p:cNvPr id="211" name="Google Shape;211;p33"/>
          <p:cNvSpPr txBox="1"/>
          <p:nvPr>
            <p:ph type="title"/>
          </p:nvPr>
        </p:nvSpPr>
        <p:spPr>
          <a:xfrm>
            <a:off x="311700" y="445025"/>
            <a:ext cx="8520600" cy="572700"/>
          </a:xfrm>
          <a:prstGeom prst="rect">
            <a:avLst/>
          </a:prstGeom>
        </p:spPr>
        <p:txBody>
          <a:bodyPr anchorCtr="0" anchor="t" bIns="91425" lIns="91425" spcFirstLastPara="1" rIns="91425" wrap="square" tIns="91425">
            <a:noAutofit/>
          </a:bodyPr>
          <a:lstStyle>
            <a:lvl1pPr lvl="0">
              <a:spcBef>
                <a:spcPts val="0"/>
              </a:spcBef>
              <a:spcAft>
                <a:spcPts val="0"/>
              </a:spcAft>
              <a:buSzPts val="40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212" name="Google Shape;212;p33"/>
          <p:cNvSpPr txBox="1"/>
          <p:nvPr>
            <p:ph idx="1" type="body"/>
          </p:nvPr>
        </p:nvSpPr>
        <p:spPr>
          <a:xfrm>
            <a:off x="311700" y="1152475"/>
            <a:ext cx="3999900" cy="3416400"/>
          </a:xfrm>
          <a:prstGeom prst="rect">
            <a:avLst/>
          </a:prstGeom>
        </p:spPr>
        <p:txBody>
          <a:bodyPr anchorCtr="0" anchor="t" bIns="91425" lIns="91425" spcFirstLastPara="1" rIns="91425" wrap="square" tIns="91425">
            <a:noAutofit/>
          </a:bodyPr>
          <a:lstStyle>
            <a:lvl1pPr indent="-317500" lvl="0" marL="457200">
              <a:spcBef>
                <a:spcPts val="0"/>
              </a:spcBef>
              <a:spcAft>
                <a:spcPts val="0"/>
              </a:spcAft>
              <a:buSzPts val="1400"/>
              <a:buChar char="●"/>
              <a:defRPr sz="1400"/>
            </a:lvl1pPr>
            <a:lvl2pPr indent="-304800" lvl="1" marL="914400">
              <a:spcBef>
                <a:spcPts val="0"/>
              </a:spcBef>
              <a:spcAft>
                <a:spcPts val="0"/>
              </a:spcAft>
              <a:buSzPts val="1200"/>
              <a:buChar char="○"/>
              <a:defRPr sz="1200"/>
            </a:lvl2pPr>
            <a:lvl3pPr indent="-304800" lvl="2" marL="1371600">
              <a:spcBef>
                <a:spcPts val="0"/>
              </a:spcBef>
              <a:spcAft>
                <a:spcPts val="0"/>
              </a:spcAft>
              <a:buSzPts val="1200"/>
              <a:buChar char="■"/>
              <a:defRPr sz="1200"/>
            </a:lvl3pPr>
            <a:lvl4pPr indent="-304800" lvl="3" marL="1828800">
              <a:spcBef>
                <a:spcPts val="0"/>
              </a:spcBef>
              <a:spcAft>
                <a:spcPts val="0"/>
              </a:spcAft>
              <a:buSzPts val="1200"/>
              <a:buChar char="●"/>
              <a:defRPr sz="1200"/>
            </a:lvl4pPr>
            <a:lvl5pPr indent="-304800" lvl="4" marL="2286000">
              <a:spcBef>
                <a:spcPts val="0"/>
              </a:spcBef>
              <a:spcAft>
                <a:spcPts val="0"/>
              </a:spcAft>
              <a:buSzPts val="1200"/>
              <a:buChar char="○"/>
              <a:defRPr/>
            </a:lvl5pPr>
            <a:lvl6pPr indent="-304800" lvl="5" marL="2743200">
              <a:spcBef>
                <a:spcPts val="0"/>
              </a:spcBef>
              <a:spcAft>
                <a:spcPts val="0"/>
              </a:spcAft>
              <a:buSzPts val="1200"/>
              <a:buChar char="■"/>
              <a:defRPr sz="1200"/>
            </a:lvl6pPr>
            <a:lvl7pPr indent="-304800" lvl="6" marL="3200400">
              <a:spcBef>
                <a:spcPts val="0"/>
              </a:spcBef>
              <a:spcAft>
                <a:spcPts val="0"/>
              </a:spcAft>
              <a:buSzPts val="1200"/>
              <a:buChar char="●"/>
              <a:defRPr sz="1200"/>
            </a:lvl7pPr>
            <a:lvl8pPr indent="-304800" lvl="7" marL="3657600">
              <a:spcBef>
                <a:spcPts val="0"/>
              </a:spcBef>
              <a:spcAft>
                <a:spcPts val="0"/>
              </a:spcAft>
              <a:buSzPts val="1200"/>
              <a:buChar char="○"/>
              <a:defRPr sz="1200"/>
            </a:lvl8pPr>
            <a:lvl9pPr indent="-304800" lvl="8" marL="4114800">
              <a:spcBef>
                <a:spcPts val="0"/>
              </a:spcBef>
              <a:spcAft>
                <a:spcPts val="0"/>
              </a:spcAft>
              <a:buSzPts val="1200"/>
              <a:buChar char="■"/>
              <a:defRPr sz="1200"/>
            </a:lvl9pPr>
          </a:lstStyle>
          <a:p/>
        </p:txBody>
      </p:sp>
      <p:sp>
        <p:nvSpPr>
          <p:cNvPr id="213" name="Google Shape;213;p33"/>
          <p:cNvSpPr txBox="1"/>
          <p:nvPr>
            <p:ph idx="2" type="body"/>
          </p:nvPr>
        </p:nvSpPr>
        <p:spPr>
          <a:xfrm>
            <a:off x="4832400" y="1152475"/>
            <a:ext cx="3999900" cy="3416400"/>
          </a:xfrm>
          <a:prstGeom prst="rect">
            <a:avLst/>
          </a:prstGeom>
        </p:spPr>
        <p:txBody>
          <a:bodyPr anchorCtr="0" anchor="t" bIns="91425" lIns="91425" spcFirstLastPara="1" rIns="91425" wrap="square" tIns="91425">
            <a:noAutofit/>
          </a:bodyPr>
          <a:lstStyle>
            <a:lvl1pPr indent="-317500" lvl="0" marL="457200">
              <a:spcBef>
                <a:spcPts val="0"/>
              </a:spcBef>
              <a:spcAft>
                <a:spcPts val="0"/>
              </a:spcAft>
              <a:buSzPts val="1400"/>
              <a:buChar char="●"/>
              <a:defRPr sz="1400"/>
            </a:lvl1pPr>
            <a:lvl2pPr indent="-304800" lvl="1" marL="914400">
              <a:spcBef>
                <a:spcPts val="0"/>
              </a:spcBef>
              <a:spcAft>
                <a:spcPts val="0"/>
              </a:spcAft>
              <a:buSzPts val="1200"/>
              <a:buChar char="○"/>
              <a:defRPr sz="1200"/>
            </a:lvl2pPr>
            <a:lvl3pPr indent="-304800" lvl="2" marL="1371600">
              <a:spcBef>
                <a:spcPts val="0"/>
              </a:spcBef>
              <a:spcAft>
                <a:spcPts val="0"/>
              </a:spcAft>
              <a:buSzPts val="1200"/>
              <a:buChar char="■"/>
              <a:defRPr sz="1200"/>
            </a:lvl3pPr>
            <a:lvl4pPr indent="-304800" lvl="3" marL="1828800">
              <a:spcBef>
                <a:spcPts val="0"/>
              </a:spcBef>
              <a:spcAft>
                <a:spcPts val="0"/>
              </a:spcAft>
              <a:buSzPts val="1200"/>
              <a:buChar char="●"/>
              <a:defRPr sz="1200"/>
            </a:lvl4pPr>
            <a:lvl5pPr indent="-304800" lvl="4" marL="2286000">
              <a:spcBef>
                <a:spcPts val="0"/>
              </a:spcBef>
              <a:spcAft>
                <a:spcPts val="0"/>
              </a:spcAft>
              <a:buSzPts val="1200"/>
              <a:buChar char="○"/>
              <a:defRPr/>
            </a:lvl5pPr>
            <a:lvl6pPr indent="-304800" lvl="5" marL="2743200">
              <a:spcBef>
                <a:spcPts val="0"/>
              </a:spcBef>
              <a:spcAft>
                <a:spcPts val="0"/>
              </a:spcAft>
              <a:buSzPts val="1200"/>
              <a:buChar char="■"/>
              <a:defRPr sz="1200"/>
            </a:lvl6pPr>
            <a:lvl7pPr indent="-304800" lvl="6" marL="3200400">
              <a:spcBef>
                <a:spcPts val="0"/>
              </a:spcBef>
              <a:spcAft>
                <a:spcPts val="0"/>
              </a:spcAft>
              <a:buSzPts val="1200"/>
              <a:buChar char="●"/>
              <a:defRPr sz="1200"/>
            </a:lvl7pPr>
            <a:lvl8pPr indent="-304800" lvl="7" marL="3657600">
              <a:spcBef>
                <a:spcPts val="0"/>
              </a:spcBef>
              <a:spcAft>
                <a:spcPts val="0"/>
              </a:spcAft>
              <a:buSzPts val="1200"/>
              <a:buChar char="○"/>
              <a:defRPr sz="1200"/>
            </a:lvl8pPr>
            <a:lvl9pPr indent="-304800" lvl="8" marL="4114800">
              <a:spcBef>
                <a:spcPts val="0"/>
              </a:spcBef>
              <a:spcAft>
                <a:spcPts val="0"/>
              </a:spcAft>
              <a:buSzPts val="1200"/>
              <a:buChar char="■"/>
              <a:defRPr sz="1200"/>
            </a:lvl9pPr>
          </a:lstStyle>
          <a:p/>
        </p:txBody>
      </p:sp>
      <p:sp>
        <p:nvSpPr>
          <p:cNvPr id="214" name="Google Shape;214;p33"/>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3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p:cSld name="TITLE_ONLY_1">
    <p:spTree>
      <p:nvGrpSpPr>
        <p:cNvPr id="215" name="Shape 215"/>
        <p:cNvGrpSpPr/>
        <p:nvPr/>
      </p:nvGrpSpPr>
      <p:grpSpPr>
        <a:xfrm>
          <a:off x="0" y="0"/>
          <a:ext cx="0" cy="0"/>
          <a:chOff x="0" y="0"/>
          <a:chExt cx="0" cy="0"/>
        </a:xfrm>
      </p:grpSpPr>
      <p:sp>
        <p:nvSpPr>
          <p:cNvPr id="216" name="Google Shape;216;p34"/>
          <p:cNvSpPr txBox="1"/>
          <p:nvPr>
            <p:ph type="title"/>
          </p:nvPr>
        </p:nvSpPr>
        <p:spPr>
          <a:xfrm>
            <a:off x="311700" y="445025"/>
            <a:ext cx="8520600" cy="572700"/>
          </a:xfrm>
          <a:prstGeom prst="rect">
            <a:avLst/>
          </a:prstGeom>
        </p:spPr>
        <p:txBody>
          <a:bodyPr anchorCtr="0" anchor="t" bIns="91425" lIns="91425" spcFirstLastPara="1" rIns="91425" wrap="square" tIns="91425">
            <a:noAutofit/>
          </a:bodyPr>
          <a:lstStyle>
            <a:lvl1pPr lvl="0">
              <a:spcBef>
                <a:spcPts val="0"/>
              </a:spcBef>
              <a:spcAft>
                <a:spcPts val="0"/>
              </a:spcAft>
              <a:buSzPts val="40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217" name="Google Shape;217;p34"/>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3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One column text">
  <p:cSld name="ONE_COLUMN_TEXT_1">
    <p:spTree>
      <p:nvGrpSpPr>
        <p:cNvPr id="218" name="Shape 218"/>
        <p:cNvGrpSpPr/>
        <p:nvPr/>
      </p:nvGrpSpPr>
      <p:grpSpPr>
        <a:xfrm>
          <a:off x="0" y="0"/>
          <a:ext cx="0" cy="0"/>
          <a:chOff x="0" y="0"/>
          <a:chExt cx="0" cy="0"/>
        </a:xfrm>
      </p:grpSpPr>
      <p:sp>
        <p:nvSpPr>
          <p:cNvPr id="219" name="Google Shape;219;p35"/>
          <p:cNvSpPr txBox="1"/>
          <p:nvPr>
            <p:ph type="title"/>
          </p:nvPr>
        </p:nvSpPr>
        <p:spPr>
          <a:xfrm>
            <a:off x="311700" y="555600"/>
            <a:ext cx="2808000" cy="755700"/>
          </a:xfrm>
          <a:prstGeom prst="rect">
            <a:avLst/>
          </a:prstGeom>
        </p:spPr>
        <p:txBody>
          <a:bodyPr anchorCtr="0" anchor="b" bIns="91425" lIns="91425" spcFirstLastPara="1" rIns="91425" wrap="square" tIns="91425">
            <a:noAutofit/>
          </a:bodyPr>
          <a:lstStyle>
            <a:lvl1pPr lvl="0">
              <a:spcBef>
                <a:spcPts val="0"/>
              </a:spcBef>
              <a:spcAft>
                <a:spcPts val="0"/>
              </a:spcAft>
              <a:buSzPts val="2400"/>
              <a:buNone/>
              <a:defRPr sz="2400"/>
            </a:lvl1pPr>
            <a:lvl2pPr lvl="1">
              <a:spcBef>
                <a:spcPts val="0"/>
              </a:spcBef>
              <a:spcAft>
                <a:spcPts val="0"/>
              </a:spcAft>
              <a:buSzPts val="2400"/>
              <a:buNone/>
              <a:defRPr sz="2400"/>
            </a:lvl2pPr>
            <a:lvl3pPr lvl="2">
              <a:spcBef>
                <a:spcPts val="0"/>
              </a:spcBef>
              <a:spcAft>
                <a:spcPts val="0"/>
              </a:spcAft>
              <a:buSzPts val="2400"/>
              <a:buNone/>
              <a:defRPr sz="2400"/>
            </a:lvl3pPr>
            <a:lvl4pPr lvl="3">
              <a:spcBef>
                <a:spcPts val="0"/>
              </a:spcBef>
              <a:spcAft>
                <a:spcPts val="0"/>
              </a:spcAft>
              <a:buSzPts val="2400"/>
              <a:buNone/>
              <a:defRPr sz="2400"/>
            </a:lvl4pPr>
            <a:lvl5pPr lvl="4">
              <a:spcBef>
                <a:spcPts val="0"/>
              </a:spcBef>
              <a:spcAft>
                <a:spcPts val="0"/>
              </a:spcAft>
              <a:buSzPts val="2400"/>
              <a:buNone/>
              <a:defRPr sz="2400"/>
            </a:lvl5pPr>
            <a:lvl6pPr lvl="5">
              <a:spcBef>
                <a:spcPts val="0"/>
              </a:spcBef>
              <a:spcAft>
                <a:spcPts val="0"/>
              </a:spcAft>
              <a:buSzPts val="2400"/>
              <a:buNone/>
              <a:defRPr sz="2400"/>
            </a:lvl6pPr>
            <a:lvl7pPr lvl="6">
              <a:spcBef>
                <a:spcPts val="0"/>
              </a:spcBef>
              <a:spcAft>
                <a:spcPts val="0"/>
              </a:spcAft>
              <a:buSzPts val="2400"/>
              <a:buNone/>
              <a:defRPr sz="2400"/>
            </a:lvl7pPr>
            <a:lvl8pPr lvl="7">
              <a:spcBef>
                <a:spcPts val="0"/>
              </a:spcBef>
              <a:spcAft>
                <a:spcPts val="0"/>
              </a:spcAft>
              <a:buSzPts val="2400"/>
              <a:buNone/>
              <a:defRPr sz="2400"/>
            </a:lvl8pPr>
            <a:lvl9pPr lvl="8">
              <a:spcBef>
                <a:spcPts val="0"/>
              </a:spcBef>
              <a:spcAft>
                <a:spcPts val="0"/>
              </a:spcAft>
              <a:buSzPts val="2400"/>
              <a:buNone/>
              <a:defRPr sz="2400"/>
            </a:lvl9pPr>
          </a:lstStyle>
          <a:p/>
        </p:txBody>
      </p:sp>
      <p:sp>
        <p:nvSpPr>
          <p:cNvPr id="220" name="Google Shape;220;p35"/>
          <p:cNvSpPr txBox="1"/>
          <p:nvPr>
            <p:ph idx="1" type="body"/>
          </p:nvPr>
        </p:nvSpPr>
        <p:spPr>
          <a:xfrm>
            <a:off x="311700" y="1389600"/>
            <a:ext cx="2808000" cy="3179400"/>
          </a:xfrm>
          <a:prstGeom prst="rect">
            <a:avLst/>
          </a:prstGeom>
        </p:spPr>
        <p:txBody>
          <a:bodyPr anchorCtr="0" anchor="t" bIns="91425" lIns="91425" spcFirstLastPara="1" rIns="91425" wrap="square" tIns="91425">
            <a:noAutofit/>
          </a:bodyPr>
          <a:lstStyle>
            <a:lvl1pPr indent="-304800" lvl="0" marL="457200">
              <a:spcBef>
                <a:spcPts val="0"/>
              </a:spcBef>
              <a:spcAft>
                <a:spcPts val="0"/>
              </a:spcAft>
              <a:buSzPts val="1200"/>
              <a:buChar char="●"/>
              <a:defRPr sz="1200"/>
            </a:lvl1pPr>
            <a:lvl2pPr indent="-304800" lvl="1" marL="914400">
              <a:spcBef>
                <a:spcPts val="0"/>
              </a:spcBef>
              <a:spcAft>
                <a:spcPts val="0"/>
              </a:spcAft>
              <a:buSzPts val="1200"/>
              <a:buChar char="○"/>
              <a:defRPr sz="1200"/>
            </a:lvl2pPr>
            <a:lvl3pPr indent="-304800" lvl="2" marL="1371600">
              <a:spcBef>
                <a:spcPts val="0"/>
              </a:spcBef>
              <a:spcAft>
                <a:spcPts val="0"/>
              </a:spcAft>
              <a:buSzPts val="1200"/>
              <a:buChar char="■"/>
              <a:defRPr sz="1200"/>
            </a:lvl3pPr>
            <a:lvl4pPr indent="-304800" lvl="3" marL="1828800">
              <a:spcBef>
                <a:spcPts val="0"/>
              </a:spcBef>
              <a:spcAft>
                <a:spcPts val="0"/>
              </a:spcAft>
              <a:buSzPts val="1200"/>
              <a:buChar char="●"/>
              <a:defRPr sz="1200"/>
            </a:lvl4pPr>
            <a:lvl5pPr indent="-304800" lvl="4" marL="2286000">
              <a:spcBef>
                <a:spcPts val="0"/>
              </a:spcBef>
              <a:spcAft>
                <a:spcPts val="0"/>
              </a:spcAft>
              <a:buSzPts val="1200"/>
              <a:buChar char="○"/>
              <a:defRPr/>
            </a:lvl5pPr>
            <a:lvl6pPr indent="-304800" lvl="5" marL="2743200">
              <a:spcBef>
                <a:spcPts val="0"/>
              </a:spcBef>
              <a:spcAft>
                <a:spcPts val="0"/>
              </a:spcAft>
              <a:buSzPts val="1200"/>
              <a:buChar char="■"/>
              <a:defRPr sz="1200"/>
            </a:lvl6pPr>
            <a:lvl7pPr indent="-304800" lvl="6" marL="3200400">
              <a:spcBef>
                <a:spcPts val="0"/>
              </a:spcBef>
              <a:spcAft>
                <a:spcPts val="0"/>
              </a:spcAft>
              <a:buSzPts val="1200"/>
              <a:buChar char="●"/>
              <a:defRPr sz="1200"/>
            </a:lvl7pPr>
            <a:lvl8pPr indent="-304800" lvl="7" marL="3657600">
              <a:spcBef>
                <a:spcPts val="0"/>
              </a:spcBef>
              <a:spcAft>
                <a:spcPts val="0"/>
              </a:spcAft>
              <a:buSzPts val="1200"/>
              <a:buChar char="○"/>
              <a:defRPr sz="1200"/>
            </a:lvl8pPr>
            <a:lvl9pPr indent="-304800" lvl="8" marL="4114800">
              <a:spcBef>
                <a:spcPts val="0"/>
              </a:spcBef>
              <a:spcAft>
                <a:spcPts val="0"/>
              </a:spcAft>
              <a:buSzPts val="1200"/>
              <a:buChar char="■"/>
              <a:defRPr sz="1200"/>
            </a:lvl9pPr>
          </a:lstStyle>
          <a:p/>
        </p:txBody>
      </p:sp>
      <p:sp>
        <p:nvSpPr>
          <p:cNvPr id="221" name="Google Shape;221;p35"/>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3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Main point">
  <p:cSld name="MAIN_POINT_1">
    <p:spTree>
      <p:nvGrpSpPr>
        <p:cNvPr id="222" name="Shape 222"/>
        <p:cNvGrpSpPr/>
        <p:nvPr/>
      </p:nvGrpSpPr>
      <p:grpSpPr>
        <a:xfrm>
          <a:off x="0" y="0"/>
          <a:ext cx="0" cy="0"/>
          <a:chOff x="0" y="0"/>
          <a:chExt cx="0" cy="0"/>
        </a:xfrm>
      </p:grpSpPr>
      <p:sp>
        <p:nvSpPr>
          <p:cNvPr id="223" name="Google Shape;223;p36"/>
          <p:cNvSpPr txBox="1"/>
          <p:nvPr>
            <p:ph type="title"/>
          </p:nvPr>
        </p:nvSpPr>
        <p:spPr>
          <a:xfrm>
            <a:off x="490250" y="450150"/>
            <a:ext cx="6367800" cy="4090800"/>
          </a:xfrm>
          <a:prstGeom prst="rect">
            <a:avLst/>
          </a:prstGeom>
        </p:spPr>
        <p:txBody>
          <a:bodyPr anchorCtr="0" anchor="ctr" bIns="91425" lIns="91425" spcFirstLastPara="1" rIns="91425" wrap="square" tIns="91425">
            <a:noAutofit/>
          </a:bodyPr>
          <a:lstStyle>
            <a:lvl1pPr lvl="0">
              <a:spcBef>
                <a:spcPts val="0"/>
              </a:spcBef>
              <a:spcAft>
                <a:spcPts val="0"/>
              </a:spcAft>
              <a:buSzPts val="4800"/>
              <a:buNone/>
              <a:defRPr sz="4800"/>
            </a:lvl1pPr>
            <a:lvl2pPr lvl="1">
              <a:spcBef>
                <a:spcPts val="0"/>
              </a:spcBef>
              <a:spcAft>
                <a:spcPts val="0"/>
              </a:spcAft>
              <a:buSzPts val="4800"/>
              <a:buNone/>
              <a:defRPr sz="4800"/>
            </a:lvl2pPr>
            <a:lvl3pPr lvl="2">
              <a:spcBef>
                <a:spcPts val="0"/>
              </a:spcBef>
              <a:spcAft>
                <a:spcPts val="0"/>
              </a:spcAft>
              <a:buSzPts val="4800"/>
              <a:buNone/>
              <a:defRPr sz="4800"/>
            </a:lvl3pPr>
            <a:lvl4pPr lvl="3">
              <a:spcBef>
                <a:spcPts val="0"/>
              </a:spcBef>
              <a:spcAft>
                <a:spcPts val="0"/>
              </a:spcAft>
              <a:buSzPts val="4800"/>
              <a:buNone/>
              <a:defRPr sz="4800"/>
            </a:lvl4pPr>
            <a:lvl5pPr lvl="4">
              <a:spcBef>
                <a:spcPts val="0"/>
              </a:spcBef>
              <a:spcAft>
                <a:spcPts val="0"/>
              </a:spcAft>
              <a:buSzPts val="4800"/>
              <a:buNone/>
              <a:defRPr sz="4800"/>
            </a:lvl5pPr>
            <a:lvl6pPr lvl="5">
              <a:spcBef>
                <a:spcPts val="0"/>
              </a:spcBef>
              <a:spcAft>
                <a:spcPts val="0"/>
              </a:spcAft>
              <a:buSzPts val="4800"/>
              <a:buNone/>
              <a:defRPr sz="4800"/>
            </a:lvl6pPr>
            <a:lvl7pPr lvl="6">
              <a:spcBef>
                <a:spcPts val="0"/>
              </a:spcBef>
              <a:spcAft>
                <a:spcPts val="0"/>
              </a:spcAft>
              <a:buSzPts val="4800"/>
              <a:buNone/>
              <a:defRPr sz="4800"/>
            </a:lvl7pPr>
            <a:lvl8pPr lvl="7">
              <a:spcBef>
                <a:spcPts val="0"/>
              </a:spcBef>
              <a:spcAft>
                <a:spcPts val="0"/>
              </a:spcAft>
              <a:buSzPts val="4800"/>
              <a:buNone/>
              <a:defRPr sz="4800"/>
            </a:lvl8pPr>
            <a:lvl9pPr lvl="8">
              <a:spcBef>
                <a:spcPts val="0"/>
              </a:spcBef>
              <a:spcAft>
                <a:spcPts val="0"/>
              </a:spcAft>
              <a:buSzPts val="4800"/>
              <a:buNone/>
              <a:defRPr sz="4800"/>
            </a:lvl9pPr>
          </a:lstStyle>
          <a:p/>
        </p:txBody>
      </p:sp>
      <p:sp>
        <p:nvSpPr>
          <p:cNvPr id="224" name="Google Shape;224;p36"/>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3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title and description">
  <p:cSld name="SECTION_TITLE_AND_DESCRIPTION_1">
    <p:spTree>
      <p:nvGrpSpPr>
        <p:cNvPr id="225" name="Shape 225"/>
        <p:cNvGrpSpPr/>
        <p:nvPr/>
      </p:nvGrpSpPr>
      <p:grpSpPr>
        <a:xfrm>
          <a:off x="0" y="0"/>
          <a:ext cx="0" cy="0"/>
          <a:chOff x="0" y="0"/>
          <a:chExt cx="0" cy="0"/>
        </a:xfrm>
      </p:grpSpPr>
      <p:sp>
        <p:nvSpPr>
          <p:cNvPr id="226" name="Google Shape;226;p37"/>
          <p:cNvSpPr/>
          <p:nvPr/>
        </p:nvSpPr>
        <p:spPr>
          <a:xfrm>
            <a:off x="4572000" y="-125"/>
            <a:ext cx="4572000" cy="5143500"/>
          </a:xfrm>
          <a:prstGeom prst="rect">
            <a:avLst/>
          </a:pr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7" name="Google Shape;227;p37"/>
          <p:cNvSpPr txBox="1"/>
          <p:nvPr>
            <p:ph type="title"/>
          </p:nvPr>
        </p:nvSpPr>
        <p:spPr>
          <a:xfrm>
            <a:off x="265500" y="1233175"/>
            <a:ext cx="4045200" cy="1482300"/>
          </a:xfrm>
          <a:prstGeom prst="rect">
            <a:avLst/>
          </a:prstGeom>
        </p:spPr>
        <p:txBody>
          <a:bodyPr anchorCtr="0" anchor="b" bIns="91425" lIns="91425" spcFirstLastPara="1" rIns="91425" wrap="square" tIns="91425">
            <a:noAutofit/>
          </a:bodyPr>
          <a:lstStyle>
            <a:lvl1pPr lvl="0" algn="ctr">
              <a:spcBef>
                <a:spcPts val="0"/>
              </a:spcBef>
              <a:spcAft>
                <a:spcPts val="0"/>
              </a:spcAft>
              <a:buSzPts val="4200"/>
              <a:buNone/>
              <a:defRPr sz="4200"/>
            </a:lvl1pPr>
            <a:lvl2pPr lvl="1" algn="ctr">
              <a:spcBef>
                <a:spcPts val="0"/>
              </a:spcBef>
              <a:spcAft>
                <a:spcPts val="0"/>
              </a:spcAft>
              <a:buSzPts val="4200"/>
              <a:buNone/>
              <a:defRPr sz="4200"/>
            </a:lvl2pPr>
            <a:lvl3pPr lvl="2" algn="ctr">
              <a:spcBef>
                <a:spcPts val="0"/>
              </a:spcBef>
              <a:spcAft>
                <a:spcPts val="0"/>
              </a:spcAft>
              <a:buSzPts val="4200"/>
              <a:buNone/>
              <a:defRPr sz="4200"/>
            </a:lvl3pPr>
            <a:lvl4pPr lvl="3" algn="ctr">
              <a:spcBef>
                <a:spcPts val="0"/>
              </a:spcBef>
              <a:spcAft>
                <a:spcPts val="0"/>
              </a:spcAft>
              <a:buSzPts val="4200"/>
              <a:buNone/>
              <a:defRPr sz="4200"/>
            </a:lvl4pPr>
            <a:lvl5pPr lvl="4" algn="ctr">
              <a:spcBef>
                <a:spcPts val="0"/>
              </a:spcBef>
              <a:spcAft>
                <a:spcPts val="0"/>
              </a:spcAft>
              <a:buSzPts val="4200"/>
              <a:buNone/>
              <a:defRPr sz="4200"/>
            </a:lvl5pPr>
            <a:lvl6pPr lvl="5" algn="ctr">
              <a:spcBef>
                <a:spcPts val="0"/>
              </a:spcBef>
              <a:spcAft>
                <a:spcPts val="0"/>
              </a:spcAft>
              <a:buSzPts val="4200"/>
              <a:buNone/>
              <a:defRPr sz="4200"/>
            </a:lvl6pPr>
            <a:lvl7pPr lvl="6" algn="ctr">
              <a:spcBef>
                <a:spcPts val="0"/>
              </a:spcBef>
              <a:spcAft>
                <a:spcPts val="0"/>
              </a:spcAft>
              <a:buSzPts val="4200"/>
              <a:buNone/>
              <a:defRPr sz="4200"/>
            </a:lvl7pPr>
            <a:lvl8pPr lvl="7" algn="ctr">
              <a:spcBef>
                <a:spcPts val="0"/>
              </a:spcBef>
              <a:spcAft>
                <a:spcPts val="0"/>
              </a:spcAft>
              <a:buSzPts val="4200"/>
              <a:buNone/>
              <a:defRPr sz="4200"/>
            </a:lvl8pPr>
            <a:lvl9pPr lvl="8" algn="ctr">
              <a:spcBef>
                <a:spcPts val="0"/>
              </a:spcBef>
              <a:spcAft>
                <a:spcPts val="0"/>
              </a:spcAft>
              <a:buSzPts val="4200"/>
              <a:buNone/>
              <a:defRPr sz="4200"/>
            </a:lvl9pPr>
          </a:lstStyle>
          <a:p/>
        </p:txBody>
      </p:sp>
      <p:sp>
        <p:nvSpPr>
          <p:cNvPr id="228" name="Google Shape;228;p37"/>
          <p:cNvSpPr txBox="1"/>
          <p:nvPr>
            <p:ph idx="1" type="subTitle"/>
          </p:nvPr>
        </p:nvSpPr>
        <p:spPr>
          <a:xfrm>
            <a:off x="265500" y="2803075"/>
            <a:ext cx="4045200" cy="1235100"/>
          </a:xfrm>
          <a:prstGeom prst="rect">
            <a:avLst/>
          </a:prstGeom>
        </p:spPr>
        <p:txBody>
          <a:bodyPr anchorCtr="0" anchor="t" bIns="91425" lIns="91425" spcFirstLastPara="1" rIns="91425" wrap="square" tIns="91425">
            <a:noAutofit/>
          </a:bodyPr>
          <a:lstStyle>
            <a:lvl1pPr lvl="0" algn="ctr">
              <a:spcBef>
                <a:spcPts val="0"/>
              </a:spcBef>
              <a:spcAft>
                <a:spcPts val="0"/>
              </a:spcAft>
              <a:buSzPts val="2100"/>
              <a:buNone/>
              <a:defRPr sz="2100"/>
            </a:lvl1pPr>
            <a:lvl2pPr lvl="1" algn="ctr">
              <a:spcBef>
                <a:spcPts val="0"/>
              </a:spcBef>
              <a:spcAft>
                <a:spcPts val="0"/>
              </a:spcAft>
              <a:buSzPts val="2100"/>
              <a:buNone/>
              <a:defRPr sz="2100"/>
            </a:lvl2pPr>
            <a:lvl3pPr lvl="2" algn="ctr">
              <a:spcBef>
                <a:spcPts val="0"/>
              </a:spcBef>
              <a:spcAft>
                <a:spcPts val="0"/>
              </a:spcAft>
              <a:buSzPts val="2100"/>
              <a:buNone/>
              <a:defRPr sz="2100"/>
            </a:lvl3pPr>
            <a:lvl4pPr lvl="3" algn="ctr">
              <a:spcBef>
                <a:spcPts val="0"/>
              </a:spcBef>
              <a:spcAft>
                <a:spcPts val="0"/>
              </a:spcAft>
              <a:buSzPts val="2100"/>
              <a:buNone/>
              <a:defRPr sz="2100"/>
            </a:lvl4pPr>
            <a:lvl5pPr lvl="4" algn="ctr">
              <a:spcBef>
                <a:spcPts val="0"/>
              </a:spcBef>
              <a:spcAft>
                <a:spcPts val="0"/>
              </a:spcAft>
              <a:buSzPts val="2100"/>
              <a:buNone/>
              <a:defRPr sz="2100"/>
            </a:lvl5pPr>
            <a:lvl6pPr lvl="5" algn="ctr">
              <a:spcBef>
                <a:spcPts val="0"/>
              </a:spcBef>
              <a:spcAft>
                <a:spcPts val="0"/>
              </a:spcAft>
              <a:buSzPts val="2100"/>
              <a:buNone/>
              <a:defRPr sz="2100"/>
            </a:lvl6pPr>
            <a:lvl7pPr lvl="6" algn="ctr">
              <a:spcBef>
                <a:spcPts val="0"/>
              </a:spcBef>
              <a:spcAft>
                <a:spcPts val="0"/>
              </a:spcAft>
              <a:buSzPts val="2100"/>
              <a:buNone/>
              <a:defRPr sz="2100"/>
            </a:lvl7pPr>
            <a:lvl8pPr lvl="7" algn="ctr">
              <a:spcBef>
                <a:spcPts val="0"/>
              </a:spcBef>
              <a:spcAft>
                <a:spcPts val="0"/>
              </a:spcAft>
              <a:buSzPts val="2100"/>
              <a:buNone/>
              <a:defRPr sz="2100"/>
            </a:lvl8pPr>
            <a:lvl9pPr lvl="8" algn="ctr">
              <a:spcBef>
                <a:spcPts val="0"/>
              </a:spcBef>
              <a:spcAft>
                <a:spcPts val="0"/>
              </a:spcAft>
              <a:buSzPts val="2100"/>
              <a:buNone/>
              <a:defRPr sz="2100"/>
            </a:lvl9pPr>
          </a:lstStyle>
          <a:p/>
        </p:txBody>
      </p:sp>
      <p:sp>
        <p:nvSpPr>
          <p:cNvPr id="229" name="Google Shape;229;p37"/>
          <p:cNvSpPr txBox="1"/>
          <p:nvPr>
            <p:ph idx="2" type="body"/>
          </p:nvPr>
        </p:nvSpPr>
        <p:spPr>
          <a:xfrm>
            <a:off x="4939500" y="724075"/>
            <a:ext cx="3837000" cy="3695100"/>
          </a:xfrm>
          <a:prstGeom prst="rect">
            <a:avLst/>
          </a:prstGeom>
        </p:spPr>
        <p:txBody>
          <a:bodyPr anchorCtr="0" anchor="ctr" bIns="91425" lIns="91425" spcFirstLastPara="1" rIns="91425" wrap="square" tIns="91425">
            <a:noAutofit/>
          </a:bodyPr>
          <a:lstStyle>
            <a:lvl1pPr indent="-330200" lvl="0" marL="457200">
              <a:spcBef>
                <a:spcPts val="0"/>
              </a:spcBef>
              <a:spcAft>
                <a:spcPts val="0"/>
              </a:spcAft>
              <a:buSzPts val="1600"/>
              <a:buChar char="●"/>
              <a:defRPr/>
            </a:lvl1pPr>
            <a:lvl2pPr indent="-323850" lvl="1" marL="914400">
              <a:spcBef>
                <a:spcPts val="0"/>
              </a:spcBef>
              <a:spcAft>
                <a:spcPts val="0"/>
              </a:spcAft>
              <a:buSzPts val="1500"/>
              <a:buChar char="○"/>
              <a:defRPr/>
            </a:lvl2pPr>
            <a:lvl3pPr indent="-317500" lvl="2" marL="1371600">
              <a:spcBef>
                <a:spcPts val="0"/>
              </a:spcBef>
              <a:spcAft>
                <a:spcPts val="0"/>
              </a:spcAft>
              <a:buSzPts val="1400"/>
              <a:buChar char="■"/>
              <a:defRPr/>
            </a:lvl3pPr>
            <a:lvl4pPr indent="-311150" lvl="3" marL="1828800">
              <a:spcBef>
                <a:spcPts val="0"/>
              </a:spcBef>
              <a:spcAft>
                <a:spcPts val="0"/>
              </a:spcAft>
              <a:buSzPts val="1300"/>
              <a:buChar char="●"/>
              <a:defRPr/>
            </a:lvl4pPr>
            <a:lvl5pPr indent="-304800" lvl="4" marL="2286000">
              <a:spcBef>
                <a:spcPts val="0"/>
              </a:spcBef>
              <a:spcAft>
                <a:spcPts val="0"/>
              </a:spcAft>
              <a:buSzPts val="1200"/>
              <a:buChar char="○"/>
              <a:defRPr/>
            </a:lvl5pPr>
            <a:lvl6pPr indent="-298450" lvl="5" marL="2743200">
              <a:spcBef>
                <a:spcPts val="0"/>
              </a:spcBef>
              <a:spcAft>
                <a:spcPts val="0"/>
              </a:spcAft>
              <a:buSzPts val="1100"/>
              <a:buChar char="■"/>
              <a:defRPr/>
            </a:lvl6pPr>
            <a:lvl7pPr indent="-292100" lvl="6" marL="3200400">
              <a:spcBef>
                <a:spcPts val="0"/>
              </a:spcBef>
              <a:spcAft>
                <a:spcPts val="0"/>
              </a:spcAft>
              <a:buSzPts val="1000"/>
              <a:buChar char="●"/>
              <a:defRPr/>
            </a:lvl7pPr>
            <a:lvl8pPr indent="-285750" lvl="7" marL="3657600">
              <a:spcBef>
                <a:spcPts val="0"/>
              </a:spcBef>
              <a:spcAft>
                <a:spcPts val="0"/>
              </a:spcAft>
              <a:buSzPts val="900"/>
              <a:buChar char="○"/>
              <a:defRPr/>
            </a:lvl8pPr>
            <a:lvl9pPr indent="-279400" lvl="8" marL="4114800">
              <a:spcBef>
                <a:spcPts val="0"/>
              </a:spcBef>
              <a:spcAft>
                <a:spcPts val="0"/>
              </a:spcAft>
              <a:buSzPts val="800"/>
              <a:buChar char="■"/>
              <a:defRPr/>
            </a:lvl9pPr>
          </a:lstStyle>
          <a:p/>
        </p:txBody>
      </p:sp>
      <p:sp>
        <p:nvSpPr>
          <p:cNvPr id="230" name="Google Shape;230;p37"/>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3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aption">
  <p:cSld name="CAPTION_ONLY_1">
    <p:spTree>
      <p:nvGrpSpPr>
        <p:cNvPr id="231" name="Shape 231"/>
        <p:cNvGrpSpPr/>
        <p:nvPr/>
      </p:nvGrpSpPr>
      <p:grpSpPr>
        <a:xfrm>
          <a:off x="0" y="0"/>
          <a:ext cx="0" cy="0"/>
          <a:chOff x="0" y="0"/>
          <a:chExt cx="0" cy="0"/>
        </a:xfrm>
      </p:grpSpPr>
      <p:sp>
        <p:nvSpPr>
          <p:cNvPr id="232" name="Google Shape;232;p38"/>
          <p:cNvSpPr txBox="1"/>
          <p:nvPr>
            <p:ph idx="1" type="body"/>
          </p:nvPr>
        </p:nvSpPr>
        <p:spPr>
          <a:xfrm>
            <a:off x="311700" y="4230575"/>
            <a:ext cx="5998800" cy="605100"/>
          </a:xfrm>
          <a:prstGeom prst="rect">
            <a:avLst/>
          </a:prstGeom>
        </p:spPr>
        <p:txBody>
          <a:bodyPr anchorCtr="0" anchor="ctr" bIns="91425" lIns="91425" spcFirstLastPara="1" rIns="91425" wrap="square" tIns="91425">
            <a:noAutofit/>
          </a:bodyPr>
          <a:lstStyle>
            <a:lvl1pPr indent="-228600" lvl="0" marL="457200">
              <a:spcBef>
                <a:spcPts val="0"/>
              </a:spcBef>
              <a:spcAft>
                <a:spcPts val="0"/>
              </a:spcAft>
              <a:buSzPts val="1600"/>
              <a:buNone/>
              <a:defRPr/>
            </a:lvl1pPr>
          </a:lstStyle>
          <a:p/>
        </p:txBody>
      </p:sp>
      <p:sp>
        <p:nvSpPr>
          <p:cNvPr id="233" name="Google Shape;233;p38"/>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3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ig number">
  <p:cSld name="BIG_NUMBER_1">
    <p:spTree>
      <p:nvGrpSpPr>
        <p:cNvPr id="234" name="Shape 234"/>
        <p:cNvGrpSpPr/>
        <p:nvPr/>
      </p:nvGrpSpPr>
      <p:grpSpPr>
        <a:xfrm>
          <a:off x="0" y="0"/>
          <a:ext cx="0" cy="0"/>
          <a:chOff x="0" y="0"/>
          <a:chExt cx="0" cy="0"/>
        </a:xfrm>
      </p:grpSpPr>
      <p:sp>
        <p:nvSpPr>
          <p:cNvPr id="235" name="Google Shape;235;p39"/>
          <p:cNvSpPr txBox="1"/>
          <p:nvPr>
            <p:ph hasCustomPrompt="1" type="title"/>
          </p:nvPr>
        </p:nvSpPr>
        <p:spPr>
          <a:xfrm>
            <a:off x="311700" y="1106125"/>
            <a:ext cx="8520600" cy="1963500"/>
          </a:xfrm>
          <a:prstGeom prst="rect">
            <a:avLst/>
          </a:prstGeom>
        </p:spPr>
        <p:txBody>
          <a:bodyPr anchorCtr="0" anchor="b" bIns="91425" lIns="91425" spcFirstLastPara="1" rIns="91425" wrap="square" tIns="91425">
            <a:noAutofit/>
          </a:bodyPr>
          <a:lstStyle>
            <a:lvl1pPr lvl="0" algn="ctr">
              <a:spcBef>
                <a:spcPts val="0"/>
              </a:spcBef>
              <a:spcAft>
                <a:spcPts val="0"/>
              </a:spcAft>
              <a:buSzPts val="12000"/>
              <a:buNone/>
              <a:defRPr sz="12000"/>
            </a:lvl1pPr>
            <a:lvl2pPr lvl="1" algn="ctr">
              <a:spcBef>
                <a:spcPts val="0"/>
              </a:spcBef>
              <a:spcAft>
                <a:spcPts val="0"/>
              </a:spcAft>
              <a:buSzPts val="12000"/>
              <a:buNone/>
              <a:defRPr sz="12000"/>
            </a:lvl2pPr>
            <a:lvl3pPr lvl="2" algn="ctr">
              <a:spcBef>
                <a:spcPts val="0"/>
              </a:spcBef>
              <a:spcAft>
                <a:spcPts val="0"/>
              </a:spcAft>
              <a:buSzPts val="12000"/>
              <a:buNone/>
              <a:defRPr sz="12000"/>
            </a:lvl3pPr>
            <a:lvl4pPr lvl="3" algn="ctr">
              <a:spcBef>
                <a:spcPts val="0"/>
              </a:spcBef>
              <a:spcAft>
                <a:spcPts val="0"/>
              </a:spcAft>
              <a:buSzPts val="12000"/>
              <a:buNone/>
              <a:defRPr sz="12000"/>
            </a:lvl4pPr>
            <a:lvl5pPr lvl="4" algn="ctr">
              <a:spcBef>
                <a:spcPts val="0"/>
              </a:spcBef>
              <a:spcAft>
                <a:spcPts val="0"/>
              </a:spcAft>
              <a:buSzPts val="12000"/>
              <a:buNone/>
              <a:defRPr sz="12000"/>
            </a:lvl5pPr>
            <a:lvl6pPr lvl="5" algn="ctr">
              <a:spcBef>
                <a:spcPts val="0"/>
              </a:spcBef>
              <a:spcAft>
                <a:spcPts val="0"/>
              </a:spcAft>
              <a:buSzPts val="12000"/>
              <a:buNone/>
              <a:defRPr sz="12000"/>
            </a:lvl6pPr>
            <a:lvl7pPr lvl="6" algn="ctr">
              <a:spcBef>
                <a:spcPts val="0"/>
              </a:spcBef>
              <a:spcAft>
                <a:spcPts val="0"/>
              </a:spcAft>
              <a:buSzPts val="12000"/>
              <a:buNone/>
              <a:defRPr sz="12000"/>
            </a:lvl7pPr>
            <a:lvl8pPr lvl="7" algn="ctr">
              <a:spcBef>
                <a:spcPts val="0"/>
              </a:spcBef>
              <a:spcAft>
                <a:spcPts val="0"/>
              </a:spcAft>
              <a:buSzPts val="12000"/>
              <a:buNone/>
              <a:defRPr sz="12000"/>
            </a:lvl8pPr>
            <a:lvl9pPr lvl="8" algn="ctr">
              <a:spcBef>
                <a:spcPts val="0"/>
              </a:spcBef>
              <a:spcAft>
                <a:spcPts val="0"/>
              </a:spcAft>
              <a:buSzPts val="12000"/>
              <a:buNone/>
              <a:defRPr sz="12000"/>
            </a:lvl9pPr>
          </a:lstStyle>
          <a:p>
            <a:r>
              <a:t>xx%</a:t>
            </a:r>
          </a:p>
        </p:txBody>
      </p:sp>
      <p:sp>
        <p:nvSpPr>
          <p:cNvPr id="236" name="Google Shape;236;p39"/>
          <p:cNvSpPr txBox="1"/>
          <p:nvPr>
            <p:ph idx="1" type="body"/>
          </p:nvPr>
        </p:nvSpPr>
        <p:spPr>
          <a:xfrm>
            <a:off x="311700" y="3152225"/>
            <a:ext cx="8520600" cy="1300800"/>
          </a:xfrm>
          <a:prstGeom prst="rect">
            <a:avLst/>
          </a:prstGeom>
        </p:spPr>
        <p:txBody>
          <a:bodyPr anchorCtr="0" anchor="t" bIns="91425" lIns="91425" spcFirstLastPara="1" rIns="91425" wrap="square" tIns="91425">
            <a:noAutofit/>
          </a:bodyPr>
          <a:lstStyle>
            <a:lvl1pPr indent="-330200" lvl="0" marL="457200" algn="ctr">
              <a:spcBef>
                <a:spcPts val="0"/>
              </a:spcBef>
              <a:spcAft>
                <a:spcPts val="0"/>
              </a:spcAft>
              <a:buSzPts val="1600"/>
              <a:buChar char="●"/>
              <a:defRPr/>
            </a:lvl1pPr>
            <a:lvl2pPr indent="-323850" lvl="1" marL="914400" algn="ctr">
              <a:spcBef>
                <a:spcPts val="0"/>
              </a:spcBef>
              <a:spcAft>
                <a:spcPts val="0"/>
              </a:spcAft>
              <a:buSzPts val="1500"/>
              <a:buChar char="○"/>
              <a:defRPr/>
            </a:lvl2pPr>
            <a:lvl3pPr indent="-317500" lvl="2" marL="1371600" algn="ctr">
              <a:spcBef>
                <a:spcPts val="0"/>
              </a:spcBef>
              <a:spcAft>
                <a:spcPts val="0"/>
              </a:spcAft>
              <a:buSzPts val="1400"/>
              <a:buChar char="■"/>
              <a:defRPr/>
            </a:lvl3pPr>
            <a:lvl4pPr indent="-311150" lvl="3" marL="1828800" algn="ctr">
              <a:spcBef>
                <a:spcPts val="0"/>
              </a:spcBef>
              <a:spcAft>
                <a:spcPts val="0"/>
              </a:spcAft>
              <a:buSzPts val="1300"/>
              <a:buChar char="●"/>
              <a:defRPr/>
            </a:lvl4pPr>
            <a:lvl5pPr indent="-304800" lvl="4" marL="2286000" algn="ctr">
              <a:spcBef>
                <a:spcPts val="0"/>
              </a:spcBef>
              <a:spcAft>
                <a:spcPts val="0"/>
              </a:spcAft>
              <a:buSzPts val="1200"/>
              <a:buChar char="○"/>
              <a:defRPr/>
            </a:lvl5pPr>
            <a:lvl6pPr indent="-298450" lvl="5" marL="2743200" algn="ctr">
              <a:spcBef>
                <a:spcPts val="0"/>
              </a:spcBef>
              <a:spcAft>
                <a:spcPts val="0"/>
              </a:spcAft>
              <a:buSzPts val="1100"/>
              <a:buChar char="■"/>
              <a:defRPr/>
            </a:lvl6pPr>
            <a:lvl7pPr indent="-292100" lvl="6" marL="3200400" algn="ctr">
              <a:spcBef>
                <a:spcPts val="0"/>
              </a:spcBef>
              <a:spcAft>
                <a:spcPts val="0"/>
              </a:spcAft>
              <a:buSzPts val="1000"/>
              <a:buChar char="●"/>
              <a:defRPr/>
            </a:lvl7pPr>
            <a:lvl8pPr indent="-285750" lvl="7" marL="3657600" algn="ctr">
              <a:spcBef>
                <a:spcPts val="0"/>
              </a:spcBef>
              <a:spcAft>
                <a:spcPts val="0"/>
              </a:spcAft>
              <a:buSzPts val="900"/>
              <a:buChar char="○"/>
              <a:defRPr/>
            </a:lvl8pPr>
            <a:lvl9pPr indent="-279400" lvl="8" marL="4114800" algn="ctr">
              <a:spcBef>
                <a:spcPts val="0"/>
              </a:spcBef>
              <a:spcAft>
                <a:spcPts val="0"/>
              </a:spcAft>
              <a:buSzPts val="800"/>
              <a:buChar char="■"/>
              <a:defRPr/>
            </a:lvl9pPr>
          </a:lstStyle>
          <a:p/>
        </p:txBody>
      </p:sp>
      <p:sp>
        <p:nvSpPr>
          <p:cNvPr id="237" name="Google Shape;237;p39"/>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3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p:cSld name="BLANK_1">
    <p:spTree>
      <p:nvGrpSpPr>
        <p:cNvPr id="238" name="Shape 238"/>
        <p:cNvGrpSpPr/>
        <p:nvPr/>
      </p:nvGrpSpPr>
      <p:grpSpPr>
        <a:xfrm>
          <a:off x="0" y="0"/>
          <a:ext cx="0" cy="0"/>
          <a:chOff x="0" y="0"/>
          <a:chExt cx="0" cy="0"/>
        </a:xfrm>
      </p:grpSpPr>
      <p:sp>
        <p:nvSpPr>
          <p:cNvPr id="239" name="Google Shape;239;p40"/>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3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Agenda">
  <p:cSld name="CUSTOM_7_1">
    <p:spTree>
      <p:nvGrpSpPr>
        <p:cNvPr id="240" name="Shape 240"/>
        <p:cNvGrpSpPr/>
        <p:nvPr/>
      </p:nvGrpSpPr>
      <p:grpSpPr>
        <a:xfrm>
          <a:off x="0" y="0"/>
          <a:ext cx="0" cy="0"/>
          <a:chOff x="0" y="0"/>
          <a:chExt cx="0" cy="0"/>
        </a:xfrm>
      </p:grpSpPr>
      <p:sp>
        <p:nvSpPr>
          <p:cNvPr id="241" name="Google Shape;241;p41"/>
          <p:cNvSpPr txBox="1"/>
          <p:nvPr>
            <p:ph type="title"/>
          </p:nvPr>
        </p:nvSpPr>
        <p:spPr>
          <a:xfrm>
            <a:off x="677325" y="1832775"/>
            <a:ext cx="3217200" cy="1484100"/>
          </a:xfrm>
          <a:prstGeom prst="rect">
            <a:avLst/>
          </a:prstGeom>
        </p:spPr>
        <p:txBody>
          <a:bodyPr anchorCtr="0" anchor="ctr" bIns="91425" lIns="91425" spcFirstLastPara="1" rIns="91425" wrap="square" tIns="91425">
            <a:noAutofit/>
          </a:bodyPr>
          <a:lstStyle>
            <a:lvl1pPr lvl="0">
              <a:spcBef>
                <a:spcPts val="0"/>
              </a:spcBef>
              <a:spcAft>
                <a:spcPts val="0"/>
              </a:spcAft>
              <a:buSzPts val="4200"/>
              <a:buNone/>
              <a:defRPr sz="4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242" name="Google Shape;242;p41"/>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
        <p:nvSpPr>
          <p:cNvPr id="243" name="Google Shape;243;p41"/>
          <p:cNvSpPr txBox="1"/>
          <p:nvPr>
            <p:ph idx="1" type="subTitle"/>
          </p:nvPr>
        </p:nvSpPr>
        <p:spPr>
          <a:xfrm>
            <a:off x="4406650" y="393750"/>
            <a:ext cx="4409700" cy="542700"/>
          </a:xfrm>
          <a:prstGeom prst="rect">
            <a:avLst/>
          </a:prstGeom>
        </p:spPr>
        <p:txBody>
          <a:bodyPr anchorCtr="0" anchor="t" bIns="91425" lIns="91425" spcFirstLastPara="1" rIns="91425" wrap="square" tIns="91425">
            <a:noAutofit/>
          </a:bodyPr>
          <a:lstStyle>
            <a:lvl1pPr lvl="0">
              <a:spcBef>
                <a:spcPts val="0"/>
              </a:spcBef>
              <a:spcAft>
                <a:spcPts val="0"/>
              </a:spcAft>
              <a:buSzPts val="2000"/>
              <a:buNone/>
              <a:defRPr sz="2000"/>
            </a:lvl1pPr>
            <a:lvl2pPr lvl="1">
              <a:spcBef>
                <a:spcPts val="0"/>
              </a:spcBef>
              <a:spcAft>
                <a:spcPts val="0"/>
              </a:spcAft>
              <a:buSzPts val="2000"/>
              <a:buNone/>
              <a:defRPr sz="2000"/>
            </a:lvl2pPr>
            <a:lvl3pPr lvl="2">
              <a:spcBef>
                <a:spcPts val="0"/>
              </a:spcBef>
              <a:spcAft>
                <a:spcPts val="0"/>
              </a:spcAft>
              <a:buSzPts val="2000"/>
              <a:buNone/>
              <a:defRPr sz="2000"/>
            </a:lvl3pPr>
            <a:lvl4pPr lvl="3">
              <a:spcBef>
                <a:spcPts val="0"/>
              </a:spcBef>
              <a:spcAft>
                <a:spcPts val="0"/>
              </a:spcAft>
              <a:buSzPts val="2000"/>
              <a:buNone/>
              <a:defRPr sz="2000"/>
            </a:lvl4pPr>
            <a:lvl5pPr lvl="4">
              <a:spcBef>
                <a:spcPts val="0"/>
              </a:spcBef>
              <a:spcAft>
                <a:spcPts val="0"/>
              </a:spcAft>
              <a:buSzPts val="2000"/>
              <a:buNone/>
              <a:defRPr sz="2000"/>
            </a:lvl5pPr>
            <a:lvl6pPr lvl="5">
              <a:spcBef>
                <a:spcPts val="0"/>
              </a:spcBef>
              <a:spcAft>
                <a:spcPts val="0"/>
              </a:spcAft>
              <a:buSzPts val="2000"/>
              <a:buNone/>
              <a:defRPr sz="2000"/>
            </a:lvl6pPr>
            <a:lvl7pPr lvl="6">
              <a:spcBef>
                <a:spcPts val="0"/>
              </a:spcBef>
              <a:spcAft>
                <a:spcPts val="0"/>
              </a:spcAft>
              <a:buSzPts val="2000"/>
              <a:buNone/>
              <a:defRPr sz="2000"/>
            </a:lvl7pPr>
            <a:lvl8pPr lvl="7">
              <a:spcBef>
                <a:spcPts val="0"/>
              </a:spcBef>
              <a:spcAft>
                <a:spcPts val="0"/>
              </a:spcAft>
              <a:buSzPts val="2000"/>
              <a:buNone/>
              <a:defRPr sz="2000"/>
            </a:lvl8pPr>
            <a:lvl9pPr lvl="8">
              <a:spcBef>
                <a:spcPts val="0"/>
              </a:spcBef>
              <a:spcAft>
                <a:spcPts val="0"/>
              </a:spcAft>
              <a:buSzPts val="2000"/>
              <a:buNone/>
              <a:defRPr sz="2000"/>
            </a:lvl9pPr>
          </a:lstStyle>
          <a:p/>
        </p:txBody>
      </p:sp>
      <p:sp>
        <p:nvSpPr>
          <p:cNvPr id="244" name="Google Shape;244;p41"/>
          <p:cNvSpPr txBox="1"/>
          <p:nvPr>
            <p:ph idx="2" type="subTitle"/>
          </p:nvPr>
        </p:nvSpPr>
        <p:spPr>
          <a:xfrm>
            <a:off x="4406650" y="1151705"/>
            <a:ext cx="4409700" cy="542700"/>
          </a:xfrm>
          <a:prstGeom prst="rect">
            <a:avLst/>
          </a:prstGeom>
        </p:spPr>
        <p:txBody>
          <a:bodyPr anchorCtr="0" anchor="t" bIns="91425" lIns="91425" spcFirstLastPara="1" rIns="91425" wrap="square" tIns="91425">
            <a:noAutofit/>
          </a:bodyPr>
          <a:lstStyle>
            <a:lvl1pPr lvl="0">
              <a:spcBef>
                <a:spcPts val="0"/>
              </a:spcBef>
              <a:spcAft>
                <a:spcPts val="0"/>
              </a:spcAft>
              <a:buSzPts val="2000"/>
              <a:buNone/>
              <a:defRPr sz="2000"/>
            </a:lvl1pPr>
            <a:lvl2pPr lvl="1">
              <a:spcBef>
                <a:spcPts val="0"/>
              </a:spcBef>
              <a:spcAft>
                <a:spcPts val="0"/>
              </a:spcAft>
              <a:buSzPts val="2000"/>
              <a:buNone/>
              <a:defRPr sz="2000"/>
            </a:lvl2pPr>
            <a:lvl3pPr lvl="2">
              <a:spcBef>
                <a:spcPts val="0"/>
              </a:spcBef>
              <a:spcAft>
                <a:spcPts val="0"/>
              </a:spcAft>
              <a:buSzPts val="2000"/>
              <a:buNone/>
              <a:defRPr sz="2000"/>
            </a:lvl3pPr>
            <a:lvl4pPr lvl="3">
              <a:spcBef>
                <a:spcPts val="0"/>
              </a:spcBef>
              <a:spcAft>
                <a:spcPts val="0"/>
              </a:spcAft>
              <a:buSzPts val="2000"/>
              <a:buNone/>
              <a:defRPr sz="2000"/>
            </a:lvl4pPr>
            <a:lvl5pPr lvl="4">
              <a:spcBef>
                <a:spcPts val="0"/>
              </a:spcBef>
              <a:spcAft>
                <a:spcPts val="0"/>
              </a:spcAft>
              <a:buSzPts val="2000"/>
              <a:buNone/>
              <a:defRPr sz="2000"/>
            </a:lvl5pPr>
            <a:lvl6pPr lvl="5">
              <a:spcBef>
                <a:spcPts val="0"/>
              </a:spcBef>
              <a:spcAft>
                <a:spcPts val="0"/>
              </a:spcAft>
              <a:buSzPts val="2000"/>
              <a:buNone/>
              <a:defRPr sz="2000"/>
            </a:lvl6pPr>
            <a:lvl7pPr lvl="6">
              <a:spcBef>
                <a:spcPts val="0"/>
              </a:spcBef>
              <a:spcAft>
                <a:spcPts val="0"/>
              </a:spcAft>
              <a:buSzPts val="2000"/>
              <a:buNone/>
              <a:defRPr sz="2000"/>
            </a:lvl7pPr>
            <a:lvl8pPr lvl="7">
              <a:spcBef>
                <a:spcPts val="0"/>
              </a:spcBef>
              <a:spcAft>
                <a:spcPts val="0"/>
              </a:spcAft>
              <a:buSzPts val="2000"/>
              <a:buNone/>
              <a:defRPr sz="2000"/>
            </a:lvl8pPr>
            <a:lvl9pPr lvl="8">
              <a:spcBef>
                <a:spcPts val="0"/>
              </a:spcBef>
              <a:spcAft>
                <a:spcPts val="0"/>
              </a:spcAft>
              <a:buSzPts val="2000"/>
              <a:buNone/>
              <a:defRPr sz="2000"/>
            </a:lvl9pPr>
          </a:lstStyle>
          <a:p/>
        </p:txBody>
      </p:sp>
      <p:sp>
        <p:nvSpPr>
          <p:cNvPr id="245" name="Google Shape;245;p41"/>
          <p:cNvSpPr txBox="1"/>
          <p:nvPr>
            <p:ph idx="3" type="subTitle"/>
          </p:nvPr>
        </p:nvSpPr>
        <p:spPr>
          <a:xfrm>
            <a:off x="4406650" y="3425570"/>
            <a:ext cx="4409700" cy="542700"/>
          </a:xfrm>
          <a:prstGeom prst="rect">
            <a:avLst/>
          </a:prstGeom>
        </p:spPr>
        <p:txBody>
          <a:bodyPr anchorCtr="0" anchor="t" bIns="91425" lIns="91425" spcFirstLastPara="1" rIns="91425" wrap="square" tIns="91425">
            <a:noAutofit/>
          </a:bodyPr>
          <a:lstStyle>
            <a:lvl1pPr lvl="0">
              <a:spcBef>
                <a:spcPts val="0"/>
              </a:spcBef>
              <a:spcAft>
                <a:spcPts val="0"/>
              </a:spcAft>
              <a:buSzPts val="2000"/>
              <a:buNone/>
              <a:defRPr sz="2000"/>
            </a:lvl1pPr>
            <a:lvl2pPr lvl="1">
              <a:spcBef>
                <a:spcPts val="0"/>
              </a:spcBef>
              <a:spcAft>
                <a:spcPts val="0"/>
              </a:spcAft>
              <a:buSzPts val="2000"/>
              <a:buNone/>
              <a:defRPr sz="2000"/>
            </a:lvl2pPr>
            <a:lvl3pPr lvl="2">
              <a:spcBef>
                <a:spcPts val="0"/>
              </a:spcBef>
              <a:spcAft>
                <a:spcPts val="0"/>
              </a:spcAft>
              <a:buSzPts val="2000"/>
              <a:buNone/>
              <a:defRPr sz="2000"/>
            </a:lvl3pPr>
            <a:lvl4pPr lvl="3">
              <a:spcBef>
                <a:spcPts val="0"/>
              </a:spcBef>
              <a:spcAft>
                <a:spcPts val="0"/>
              </a:spcAft>
              <a:buSzPts val="2000"/>
              <a:buNone/>
              <a:defRPr sz="2000"/>
            </a:lvl4pPr>
            <a:lvl5pPr lvl="4">
              <a:spcBef>
                <a:spcPts val="0"/>
              </a:spcBef>
              <a:spcAft>
                <a:spcPts val="0"/>
              </a:spcAft>
              <a:buSzPts val="2000"/>
              <a:buNone/>
              <a:defRPr sz="2000"/>
            </a:lvl5pPr>
            <a:lvl6pPr lvl="5">
              <a:spcBef>
                <a:spcPts val="0"/>
              </a:spcBef>
              <a:spcAft>
                <a:spcPts val="0"/>
              </a:spcAft>
              <a:buSzPts val="2000"/>
              <a:buNone/>
              <a:defRPr sz="2000"/>
            </a:lvl6pPr>
            <a:lvl7pPr lvl="6">
              <a:spcBef>
                <a:spcPts val="0"/>
              </a:spcBef>
              <a:spcAft>
                <a:spcPts val="0"/>
              </a:spcAft>
              <a:buSzPts val="2000"/>
              <a:buNone/>
              <a:defRPr sz="2000"/>
            </a:lvl7pPr>
            <a:lvl8pPr lvl="7">
              <a:spcBef>
                <a:spcPts val="0"/>
              </a:spcBef>
              <a:spcAft>
                <a:spcPts val="0"/>
              </a:spcAft>
              <a:buSzPts val="2000"/>
              <a:buNone/>
              <a:defRPr sz="2000"/>
            </a:lvl8pPr>
            <a:lvl9pPr lvl="8">
              <a:spcBef>
                <a:spcPts val="0"/>
              </a:spcBef>
              <a:spcAft>
                <a:spcPts val="0"/>
              </a:spcAft>
              <a:buSzPts val="2000"/>
              <a:buNone/>
              <a:defRPr sz="2000"/>
            </a:lvl9pPr>
          </a:lstStyle>
          <a:p/>
        </p:txBody>
      </p:sp>
      <p:sp>
        <p:nvSpPr>
          <p:cNvPr id="246" name="Google Shape;246;p41"/>
          <p:cNvSpPr txBox="1"/>
          <p:nvPr>
            <p:ph idx="4" type="subTitle"/>
          </p:nvPr>
        </p:nvSpPr>
        <p:spPr>
          <a:xfrm>
            <a:off x="4406650" y="1909660"/>
            <a:ext cx="4409700" cy="542700"/>
          </a:xfrm>
          <a:prstGeom prst="rect">
            <a:avLst/>
          </a:prstGeom>
        </p:spPr>
        <p:txBody>
          <a:bodyPr anchorCtr="0" anchor="t" bIns="91425" lIns="91425" spcFirstLastPara="1" rIns="91425" wrap="square" tIns="91425">
            <a:noAutofit/>
          </a:bodyPr>
          <a:lstStyle>
            <a:lvl1pPr lvl="0">
              <a:spcBef>
                <a:spcPts val="0"/>
              </a:spcBef>
              <a:spcAft>
                <a:spcPts val="0"/>
              </a:spcAft>
              <a:buSzPts val="2000"/>
              <a:buNone/>
              <a:defRPr sz="2000"/>
            </a:lvl1pPr>
            <a:lvl2pPr lvl="1">
              <a:spcBef>
                <a:spcPts val="0"/>
              </a:spcBef>
              <a:spcAft>
                <a:spcPts val="0"/>
              </a:spcAft>
              <a:buSzPts val="2000"/>
              <a:buNone/>
              <a:defRPr sz="2000"/>
            </a:lvl2pPr>
            <a:lvl3pPr lvl="2">
              <a:spcBef>
                <a:spcPts val="0"/>
              </a:spcBef>
              <a:spcAft>
                <a:spcPts val="0"/>
              </a:spcAft>
              <a:buSzPts val="2000"/>
              <a:buNone/>
              <a:defRPr sz="2000"/>
            </a:lvl3pPr>
            <a:lvl4pPr lvl="3">
              <a:spcBef>
                <a:spcPts val="0"/>
              </a:spcBef>
              <a:spcAft>
                <a:spcPts val="0"/>
              </a:spcAft>
              <a:buSzPts val="2000"/>
              <a:buNone/>
              <a:defRPr sz="2000"/>
            </a:lvl4pPr>
            <a:lvl5pPr lvl="4">
              <a:spcBef>
                <a:spcPts val="0"/>
              </a:spcBef>
              <a:spcAft>
                <a:spcPts val="0"/>
              </a:spcAft>
              <a:buSzPts val="2000"/>
              <a:buNone/>
              <a:defRPr sz="2000"/>
            </a:lvl5pPr>
            <a:lvl6pPr lvl="5">
              <a:spcBef>
                <a:spcPts val="0"/>
              </a:spcBef>
              <a:spcAft>
                <a:spcPts val="0"/>
              </a:spcAft>
              <a:buSzPts val="2000"/>
              <a:buNone/>
              <a:defRPr sz="2000"/>
            </a:lvl6pPr>
            <a:lvl7pPr lvl="6">
              <a:spcBef>
                <a:spcPts val="0"/>
              </a:spcBef>
              <a:spcAft>
                <a:spcPts val="0"/>
              </a:spcAft>
              <a:buSzPts val="2000"/>
              <a:buNone/>
              <a:defRPr sz="2000"/>
            </a:lvl7pPr>
            <a:lvl8pPr lvl="7">
              <a:spcBef>
                <a:spcPts val="0"/>
              </a:spcBef>
              <a:spcAft>
                <a:spcPts val="0"/>
              </a:spcAft>
              <a:buSzPts val="2000"/>
              <a:buNone/>
              <a:defRPr sz="2000"/>
            </a:lvl8pPr>
            <a:lvl9pPr lvl="8">
              <a:spcBef>
                <a:spcPts val="0"/>
              </a:spcBef>
              <a:spcAft>
                <a:spcPts val="0"/>
              </a:spcAft>
              <a:buSzPts val="2000"/>
              <a:buNone/>
              <a:defRPr sz="2000"/>
            </a:lvl9pPr>
          </a:lstStyle>
          <a:p/>
        </p:txBody>
      </p:sp>
      <p:sp>
        <p:nvSpPr>
          <p:cNvPr id="247" name="Google Shape;247;p41"/>
          <p:cNvSpPr txBox="1"/>
          <p:nvPr>
            <p:ph idx="5" type="subTitle"/>
          </p:nvPr>
        </p:nvSpPr>
        <p:spPr>
          <a:xfrm>
            <a:off x="4406650" y="4183525"/>
            <a:ext cx="4409700" cy="542700"/>
          </a:xfrm>
          <a:prstGeom prst="rect">
            <a:avLst/>
          </a:prstGeom>
        </p:spPr>
        <p:txBody>
          <a:bodyPr anchorCtr="0" anchor="t" bIns="91425" lIns="91425" spcFirstLastPara="1" rIns="91425" wrap="square" tIns="91425">
            <a:noAutofit/>
          </a:bodyPr>
          <a:lstStyle>
            <a:lvl1pPr lvl="0">
              <a:spcBef>
                <a:spcPts val="0"/>
              </a:spcBef>
              <a:spcAft>
                <a:spcPts val="0"/>
              </a:spcAft>
              <a:buSzPts val="2000"/>
              <a:buNone/>
              <a:defRPr sz="2000"/>
            </a:lvl1pPr>
            <a:lvl2pPr lvl="1">
              <a:spcBef>
                <a:spcPts val="0"/>
              </a:spcBef>
              <a:spcAft>
                <a:spcPts val="0"/>
              </a:spcAft>
              <a:buSzPts val="2000"/>
              <a:buNone/>
              <a:defRPr sz="2000"/>
            </a:lvl2pPr>
            <a:lvl3pPr lvl="2">
              <a:spcBef>
                <a:spcPts val="0"/>
              </a:spcBef>
              <a:spcAft>
                <a:spcPts val="0"/>
              </a:spcAft>
              <a:buSzPts val="2000"/>
              <a:buNone/>
              <a:defRPr sz="2000"/>
            </a:lvl3pPr>
            <a:lvl4pPr lvl="3">
              <a:spcBef>
                <a:spcPts val="0"/>
              </a:spcBef>
              <a:spcAft>
                <a:spcPts val="0"/>
              </a:spcAft>
              <a:buSzPts val="2000"/>
              <a:buNone/>
              <a:defRPr sz="2000"/>
            </a:lvl4pPr>
            <a:lvl5pPr lvl="4">
              <a:spcBef>
                <a:spcPts val="0"/>
              </a:spcBef>
              <a:spcAft>
                <a:spcPts val="0"/>
              </a:spcAft>
              <a:buSzPts val="2000"/>
              <a:buNone/>
              <a:defRPr sz="2000"/>
            </a:lvl5pPr>
            <a:lvl6pPr lvl="5">
              <a:spcBef>
                <a:spcPts val="0"/>
              </a:spcBef>
              <a:spcAft>
                <a:spcPts val="0"/>
              </a:spcAft>
              <a:buSzPts val="2000"/>
              <a:buNone/>
              <a:defRPr sz="2000"/>
            </a:lvl6pPr>
            <a:lvl7pPr lvl="6">
              <a:spcBef>
                <a:spcPts val="0"/>
              </a:spcBef>
              <a:spcAft>
                <a:spcPts val="0"/>
              </a:spcAft>
              <a:buSzPts val="2000"/>
              <a:buNone/>
              <a:defRPr sz="2000"/>
            </a:lvl7pPr>
            <a:lvl8pPr lvl="7">
              <a:spcBef>
                <a:spcPts val="0"/>
              </a:spcBef>
              <a:spcAft>
                <a:spcPts val="0"/>
              </a:spcAft>
              <a:buSzPts val="2000"/>
              <a:buNone/>
              <a:defRPr sz="2000"/>
            </a:lvl8pPr>
            <a:lvl9pPr lvl="8">
              <a:spcBef>
                <a:spcPts val="0"/>
              </a:spcBef>
              <a:spcAft>
                <a:spcPts val="0"/>
              </a:spcAft>
              <a:buSzPts val="2000"/>
              <a:buNone/>
              <a:defRPr sz="2000"/>
            </a:lvl9pPr>
          </a:lstStyle>
          <a:p/>
        </p:txBody>
      </p:sp>
      <p:sp>
        <p:nvSpPr>
          <p:cNvPr id="248" name="Google Shape;248;p41"/>
          <p:cNvSpPr txBox="1"/>
          <p:nvPr>
            <p:ph idx="6" type="subTitle"/>
          </p:nvPr>
        </p:nvSpPr>
        <p:spPr>
          <a:xfrm>
            <a:off x="4406650" y="2667615"/>
            <a:ext cx="4409700" cy="542700"/>
          </a:xfrm>
          <a:prstGeom prst="rect">
            <a:avLst/>
          </a:prstGeom>
        </p:spPr>
        <p:txBody>
          <a:bodyPr anchorCtr="0" anchor="t" bIns="91425" lIns="91425" spcFirstLastPara="1" rIns="91425" wrap="square" tIns="91425">
            <a:noAutofit/>
          </a:bodyPr>
          <a:lstStyle>
            <a:lvl1pPr lvl="0">
              <a:spcBef>
                <a:spcPts val="0"/>
              </a:spcBef>
              <a:spcAft>
                <a:spcPts val="0"/>
              </a:spcAft>
              <a:buSzPts val="2000"/>
              <a:buNone/>
              <a:defRPr sz="2000"/>
            </a:lvl1pPr>
            <a:lvl2pPr lvl="1">
              <a:spcBef>
                <a:spcPts val="0"/>
              </a:spcBef>
              <a:spcAft>
                <a:spcPts val="0"/>
              </a:spcAft>
              <a:buSzPts val="2000"/>
              <a:buNone/>
              <a:defRPr sz="2000"/>
            </a:lvl2pPr>
            <a:lvl3pPr lvl="2">
              <a:spcBef>
                <a:spcPts val="0"/>
              </a:spcBef>
              <a:spcAft>
                <a:spcPts val="0"/>
              </a:spcAft>
              <a:buSzPts val="2000"/>
              <a:buNone/>
              <a:defRPr sz="2000"/>
            </a:lvl3pPr>
            <a:lvl4pPr lvl="3">
              <a:spcBef>
                <a:spcPts val="0"/>
              </a:spcBef>
              <a:spcAft>
                <a:spcPts val="0"/>
              </a:spcAft>
              <a:buSzPts val="2000"/>
              <a:buNone/>
              <a:defRPr sz="2000"/>
            </a:lvl4pPr>
            <a:lvl5pPr lvl="4">
              <a:spcBef>
                <a:spcPts val="0"/>
              </a:spcBef>
              <a:spcAft>
                <a:spcPts val="0"/>
              </a:spcAft>
              <a:buSzPts val="2000"/>
              <a:buNone/>
              <a:defRPr sz="2000"/>
            </a:lvl5pPr>
            <a:lvl6pPr lvl="5">
              <a:spcBef>
                <a:spcPts val="0"/>
              </a:spcBef>
              <a:spcAft>
                <a:spcPts val="0"/>
              </a:spcAft>
              <a:buSzPts val="2000"/>
              <a:buNone/>
              <a:defRPr sz="2000"/>
            </a:lvl6pPr>
            <a:lvl7pPr lvl="6">
              <a:spcBef>
                <a:spcPts val="0"/>
              </a:spcBef>
              <a:spcAft>
                <a:spcPts val="0"/>
              </a:spcAft>
              <a:buSzPts val="2000"/>
              <a:buNone/>
              <a:defRPr sz="2000"/>
            </a:lvl7pPr>
            <a:lvl8pPr lvl="7">
              <a:spcBef>
                <a:spcPts val="0"/>
              </a:spcBef>
              <a:spcAft>
                <a:spcPts val="0"/>
              </a:spcAft>
              <a:buSzPts val="2000"/>
              <a:buNone/>
              <a:defRPr sz="2000"/>
            </a:lvl8pPr>
            <a:lvl9pPr lvl="8">
              <a:spcBef>
                <a:spcPts val="0"/>
              </a:spcBef>
              <a:spcAft>
                <a:spcPts val="0"/>
              </a:spcAft>
              <a:buSzPts val="2000"/>
              <a:buNone/>
              <a:defRPr sz="2000"/>
            </a:lvl9pPr>
          </a:lstStyle>
          <a:p/>
        </p:txBody>
      </p:sp>
    </p:spTree>
  </p:cSld>
  <p:clrMapOvr>
    <a:masterClrMapping/>
  </p:clrMapOvr>
</p:sldLayout>
</file>

<file path=ppt/slideLayouts/slideLayout4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body and image">
  <p:cSld name="CUSTOM_8_1">
    <p:spTree>
      <p:nvGrpSpPr>
        <p:cNvPr id="249" name="Shape 249"/>
        <p:cNvGrpSpPr/>
        <p:nvPr/>
      </p:nvGrpSpPr>
      <p:grpSpPr>
        <a:xfrm>
          <a:off x="0" y="0"/>
          <a:ext cx="0" cy="0"/>
          <a:chOff x="0" y="0"/>
          <a:chExt cx="0" cy="0"/>
        </a:xfrm>
      </p:grpSpPr>
      <p:sp>
        <p:nvSpPr>
          <p:cNvPr id="250" name="Google Shape;250;p42"/>
          <p:cNvSpPr txBox="1"/>
          <p:nvPr>
            <p:ph type="title"/>
          </p:nvPr>
        </p:nvSpPr>
        <p:spPr>
          <a:xfrm>
            <a:off x="311700" y="445025"/>
            <a:ext cx="8520600" cy="572700"/>
          </a:xfrm>
          <a:prstGeom prst="rect">
            <a:avLst/>
          </a:prstGeom>
        </p:spPr>
        <p:txBody>
          <a:bodyPr anchorCtr="0" anchor="t" bIns="91425" lIns="91425" spcFirstLastPara="1" rIns="91425" wrap="square" tIns="91425">
            <a:noAutofit/>
          </a:bodyPr>
          <a:lstStyle>
            <a:lvl1pPr lvl="0">
              <a:spcBef>
                <a:spcPts val="0"/>
              </a:spcBef>
              <a:spcAft>
                <a:spcPts val="0"/>
              </a:spcAft>
              <a:buSzPts val="40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251" name="Google Shape;251;p42"/>
          <p:cNvSpPr txBox="1"/>
          <p:nvPr>
            <p:ph idx="1" type="body"/>
          </p:nvPr>
        </p:nvSpPr>
        <p:spPr>
          <a:xfrm>
            <a:off x="311700" y="1152475"/>
            <a:ext cx="4473900" cy="3416400"/>
          </a:xfrm>
          <a:prstGeom prst="rect">
            <a:avLst/>
          </a:prstGeom>
        </p:spPr>
        <p:txBody>
          <a:bodyPr anchorCtr="0" anchor="t" bIns="91425" lIns="91425" spcFirstLastPara="1" rIns="91425" wrap="square" tIns="91425">
            <a:noAutofit/>
          </a:bodyPr>
          <a:lstStyle>
            <a:lvl1pPr indent="-330200" lvl="0" marL="457200">
              <a:spcBef>
                <a:spcPts val="0"/>
              </a:spcBef>
              <a:spcAft>
                <a:spcPts val="0"/>
              </a:spcAft>
              <a:buSzPts val="1600"/>
              <a:buChar char="●"/>
              <a:defRPr/>
            </a:lvl1pPr>
            <a:lvl2pPr indent="-323850" lvl="1" marL="914400">
              <a:spcBef>
                <a:spcPts val="0"/>
              </a:spcBef>
              <a:spcAft>
                <a:spcPts val="0"/>
              </a:spcAft>
              <a:buSzPts val="1500"/>
              <a:buChar char="○"/>
              <a:defRPr/>
            </a:lvl2pPr>
            <a:lvl3pPr indent="-317500" lvl="2" marL="1371600">
              <a:spcBef>
                <a:spcPts val="0"/>
              </a:spcBef>
              <a:spcAft>
                <a:spcPts val="0"/>
              </a:spcAft>
              <a:buSzPts val="1400"/>
              <a:buChar char="■"/>
              <a:defRPr/>
            </a:lvl3pPr>
            <a:lvl4pPr indent="-311150" lvl="3" marL="1828800">
              <a:spcBef>
                <a:spcPts val="0"/>
              </a:spcBef>
              <a:spcAft>
                <a:spcPts val="0"/>
              </a:spcAft>
              <a:buSzPts val="1300"/>
              <a:buChar char="●"/>
              <a:defRPr/>
            </a:lvl4pPr>
            <a:lvl5pPr indent="-304800" lvl="4" marL="2286000">
              <a:spcBef>
                <a:spcPts val="0"/>
              </a:spcBef>
              <a:spcAft>
                <a:spcPts val="0"/>
              </a:spcAft>
              <a:buSzPts val="1200"/>
              <a:buChar char="○"/>
              <a:defRPr/>
            </a:lvl5pPr>
            <a:lvl6pPr indent="-298450" lvl="5" marL="2743200">
              <a:spcBef>
                <a:spcPts val="0"/>
              </a:spcBef>
              <a:spcAft>
                <a:spcPts val="0"/>
              </a:spcAft>
              <a:buSzPts val="1100"/>
              <a:buChar char="■"/>
              <a:defRPr/>
            </a:lvl6pPr>
            <a:lvl7pPr indent="-292100" lvl="6" marL="3200400">
              <a:spcBef>
                <a:spcPts val="0"/>
              </a:spcBef>
              <a:spcAft>
                <a:spcPts val="0"/>
              </a:spcAft>
              <a:buSzPts val="1000"/>
              <a:buChar char="●"/>
              <a:defRPr/>
            </a:lvl7pPr>
            <a:lvl8pPr indent="-285750" lvl="7" marL="3657600">
              <a:spcBef>
                <a:spcPts val="0"/>
              </a:spcBef>
              <a:spcAft>
                <a:spcPts val="0"/>
              </a:spcAft>
              <a:buSzPts val="900"/>
              <a:buChar char="○"/>
              <a:defRPr/>
            </a:lvl8pPr>
            <a:lvl9pPr indent="-279400" lvl="8" marL="4114800">
              <a:spcBef>
                <a:spcPts val="0"/>
              </a:spcBef>
              <a:spcAft>
                <a:spcPts val="0"/>
              </a:spcAft>
              <a:buSzPts val="800"/>
              <a:buChar char="■"/>
              <a:defRPr/>
            </a:lvl9pPr>
          </a:lstStyle>
          <a:p/>
        </p:txBody>
      </p:sp>
      <p:sp>
        <p:nvSpPr>
          <p:cNvPr id="252" name="Google Shape;252;p42"/>
          <p:cNvSpPr/>
          <p:nvPr>
            <p:ph idx="2" type="pic"/>
          </p:nvPr>
        </p:nvSpPr>
        <p:spPr>
          <a:xfrm>
            <a:off x="4992024" y="1152775"/>
            <a:ext cx="3840300" cy="3416400"/>
          </a:xfrm>
          <a:prstGeom prst="rect">
            <a:avLst/>
          </a:prstGeom>
          <a:noFill/>
          <a:ln>
            <a:noFill/>
          </a:ln>
        </p:spPr>
      </p:sp>
      <p:sp>
        <p:nvSpPr>
          <p:cNvPr id="253" name="Google Shape;253;p42"/>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4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wo big ideas">
  <p:cSld name="CUSTOM_1">
    <p:spTree>
      <p:nvGrpSpPr>
        <p:cNvPr id="254" name="Shape 254"/>
        <p:cNvGrpSpPr/>
        <p:nvPr/>
      </p:nvGrpSpPr>
      <p:grpSpPr>
        <a:xfrm>
          <a:off x="0" y="0"/>
          <a:ext cx="0" cy="0"/>
          <a:chOff x="0" y="0"/>
          <a:chExt cx="0" cy="0"/>
        </a:xfrm>
      </p:grpSpPr>
      <p:sp>
        <p:nvSpPr>
          <p:cNvPr id="255" name="Google Shape;255;p43"/>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
        <p:nvSpPr>
          <p:cNvPr id="256" name="Google Shape;256;p43"/>
          <p:cNvSpPr txBox="1"/>
          <p:nvPr>
            <p:ph type="title"/>
          </p:nvPr>
        </p:nvSpPr>
        <p:spPr>
          <a:xfrm>
            <a:off x="483175" y="450025"/>
            <a:ext cx="8184600" cy="758100"/>
          </a:xfrm>
          <a:prstGeom prst="rect">
            <a:avLst/>
          </a:prstGeom>
        </p:spPr>
        <p:txBody>
          <a:bodyPr anchorCtr="0" anchor="ctr" bIns="91425" lIns="91425" spcFirstLastPara="1" rIns="91425" wrap="square" tIns="91425">
            <a:noAutofit/>
          </a:bodyPr>
          <a:lstStyle>
            <a:lvl1pPr lvl="0">
              <a:spcBef>
                <a:spcPts val="0"/>
              </a:spcBef>
              <a:spcAft>
                <a:spcPts val="0"/>
              </a:spcAft>
              <a:buSzPts val="3000"/>
              <a:buNone/>
              <a:defRPr sz="3000"/>
            </a:lvl1pPr>
            <a:lvl2pPr lvl="1">
              <a:spcBef>
                <a:spcPts val="0"/>
              </a:spcBef>
              <a:spcAft>
                <a:spcPts val="0"/>
              </a:spcAft>
              <a:buSzPts val="3000"/>
              <a:buNone/>
              <a:defRPr sz="3000"/>
            </a:lvl2pPr>
            <a:lvl3pPr lvl="2">
              <a:spcBef>
                <a:spcPts val="0"/>
              </a:spcBef>
              <a:spcAft>
                <a:spcPts val="0"/>
              </a:spcAft>
              <a:buSzPts val="3000"/>
              <a:buNone/>
              <a:defRPr sz="3000"/>
            </a:lvl3pPr>
            <a:lvl4pPr lvl="3">
              <a:spcBef>
                <a:spcPts val="0"/>
              </a:spcBef>
              <a:spcAft>
                <a:spcPts val="0"/>
              </a:spcAft>
              <a:buSzPts val="3000"/>
              <a:buNone/>
              <a:defRPr sz="3000"/>
            </a:lvl4pPr>
            <a:lvl5pPr lvl="4">
              <a:spcBef>
                <a:spcPts val="0"/>
              </a:spcBef>
              <a:spcAft>
                <a:spcPts val="0"/>
              </a:spcAft>
              <a:buSzPts val="3000"/>
              <a:buNone/>
              <a:defRPr sz="3000"/>
            </a:lvl5pPr>
            <a:lvl6pPr lvl="5">
              <a:spcBef>
                <a:spcPts val="0"/>
              </a:spcBef>
              <a:spcAft>
                <a:spcPts val="0"/>
              </a:spcAft>
              <a:buSzPts val="3000"/>
              <a:buNone/>
              <a:defRPr sz="3000"/>
            </a:lvl6pPr>
            <a:lvl7pPr lvl="6">
              <a:spcBef>
                <a:spcPts val="0"/>
              </a:spcBef>
              <a:spcAft>
                <a:spcPts val="0"/>
              </a:spcAft>
              <a:buSzPts val="3000"/>
              <a:buNone/>
              <a:defRPr sz="3000"/>
            </a:lvl7pPr>
            <a:lvl8pPr lvl="7">
              <a:spcBef>
                <a:spcPts val="0"/>
              </a:spcBef>
              <a:spcAft>
                <a:spcPts val="0"/>
              </a:spcAft>
              <a:buSzPts val="3000"/>
              <a:buNone/>
              <a:defRPr sz="3000"/>
            </a:lvl8pPr>
            <a:lvl9pPr lvl="8">
              <a:spcBef>
                <a:spcPts val="0"/>
              </a:spcBef>
              <a:spcAft>
                <a:spcPts val="0"/>
              </a:spcAft>
              <a:buSzPts val="3000"/>
              <a:buNone/>
              <a:defRPr sz="3000"/>
            </a:lvl9pPr>
          </a:lstStyle>
          <a:p/>
        </p:txBody>
      </p:sp>
      <p:sp>
        <p:nvSpPr>
          <p:cNvPr id="257" name="Google Shape;257;p43"/>
          <p:cNvSpPr txBox="1"/>
          <p:nvPr>
            <p:ph idx="1" type="body"/>
          </p:nvPr>
        </p:nvSpPr>
        <p:spPr>
          <a:xfrm>
            <a:off x="483150" y="2237788"/>
            <a:ext cx="3619800" cy="2373600"/>
          </a:xfrm>
          <a:prstGeom prst="rect">
            <a:avLst/>
          </a:prstGeom>
        </p:spPr>
        <p:txBody>
          <a:bodyPr anchorCtr="0" anchor="t" bIns="91425" lIns="91425" spcFirstLastPara="1" rIns="91425" wrap="square" tIns="91425">
            <a:noAutofit/>
          </a:bodyPr>
          <a:lstStyle>
            <a:lvl1pPr indent="-330200" lvl="0" marL="457200">
              <a:spcBef>
                <a:spcPts val="0"/>
              </a:spcBef>
              <a:spcAft>
                <a:spcPts val="0"/>
              </a:spcAft>
              <a:buSzPts val="1600"/>
              <a:buChar char="●"/>
              <a:defRPr/>
            </a:lvl1pPr>
            <a:lvl2pPr indent="-323850" lvl="1" marL="914400">
              <a:spcBef>
                <a:spcPts val="0"/>
              </a:spcBef>
              <a:spcAft>
                <a:spcPts val="0"/>
              </a:spcAft>
              <a:buSzPts val="1500"/>
              <a:buChar char="○"/>
              <a:defRPr/>
            </a:lvl2pPr>
            <a:lvl3pPr indent="-317500" lvl="2" marL="1371600">
              <a:spcBef>
                <a:spcPts val="0"/>
              </a:spcBef>
              <a:spcAft>
                <a:spcPts val="0"/>
              </a:spcAft>
              <a:buSzPts val="1400"/>
              <a:buChar char="■"/>
              <a:defRPr/>
            </a:lvl3pPr>
            <a:lvl4pPr indent="-311150" lvl="3" marL="1828800">
              <a:spcBef>
                <a:spcPts val="0"/>
              </a:spcBef>
              <a:spcAft>
                <a:spcPts val="0"/>
              </a:spcAft>
              <a:buSzPts val="1300"/>
              <a:buChar char="●"/>
              <a:defRPr/>
            </a:lvl4pPr>
            <a:lvl5pPr indent="-304800" lvl="4" marL="2286000">
              <a:spcBef>
                <a:spcPts val="0"/>
              </a:spcBef>
              <a:spcAft>
                <a:spcPts val="0"/>
              </a:spcAft>
              <a:buSzPts val="1200"/>
              <a:buChar char="○"/>
              <a:defRPr/>
            </a:lvl5pPr>
            <a:lvl6pPr indent="-298450" lvl="5" marL="2743200">
              <a:spcBef>
                <a:spcPts val="0"/>
              </a:spcBef>
              <a:spcAft>
                <a:spcPts val="0"/>
              </a:spcAft>
              <a:buSzPts val="1100"/>
              <a:buChar char="■"/>
              <a:defRPr/>
            </a:lvl6pPr>
            <a:lvl7pPr indent="-292100" lvl="6" marL="3200400">
              <a:spcBef>
                <a:spcPts val="0"/>
              </a:spcBef>
              <a:spcAft>
                <a:spcPts val="0"/>
              </a:spcAft>
              <a:buSzPts val="1000"/>
              <a:buChar char="●"/>
              <a:defRPr/>
            </a:lvl7pPr>
            <a:lvl8pPr indent="-285750" lvl="7" marL="3657600">
              <a:spcBef>
                <a:spcPts val="0"/>
              </a:spcBef>
              <a:spcAft>
                <a:spcPts val="0"/>
              </a:spcAft>
              <a:buSzPts val="900"/>
              <a:buChar char="○"/>
              <a:defRPr/>
            </a:lvl8pPr>
            <a:lvl9pPr indent="-279400" lvl="8" marL="4114800">
              <a:spcBef>
                <a:spcPts val="0"/>
              </a:spcBef>
              <a:spcAft>
                <a:spcPts val="0"/>
              </a:spcAft>
              <a:buSzPts val="800"/>
              <a:buChar char="■"/>
              <a:defRPr/>
            </a:lvl9pPr>
          </a:lstStyle>
          <a:p/>
        </p:txBody>
      </p:sp>
      <p:sp>
        <p:nvSpPr>
          <p:cNvPr id="258" name="Google Shape;258;p43"/>
          <p:cNvSpPr txBox="1"/>
          <p:nvPr>
            <p:ph idx="2" type="body"/>
          </p:nvPr>
        </p:nvSpPr>
        <p:spPr>
          <a:xfrm>
            <a:off x="5048000" y="2237788"/>
            <a:ext cx="3619800" cy="2373600"/>
          </a:xfrm>
          <a:prstGeom prst="rect">
            <a:avLst/>
          </a:prstGeom>
        </p:spPr>
        <p:txBody>
          <a:bodyPr anchorCtr="0" anchor="t" bIns="91425" lIns="91425" spcFirstLastPara="1" rIns="91425" wrap="square" tIns="91425">
            <a:noAutofit/>
          </a:bodyPr>
          <a:lstStyle>
            <a:lvl1pPr indent="-330200" lvl="0" marL="457200">
              <a:spcBef>
                <a:spcPts val="0"/>
              </a:spcBef>
              <a:spcAft>
                <a:spcPts val="0"/>
              </a:spcAft>
              <a:buSzPts val="1600"/>
              <a:buChar char="●"/>
              <a:defRPr/>
            </a:lvl1pPr>
            <a:lvl2pPr indent="-323850" lvl="1" marL="914400">
              <a:spcBef>
                <a:spcPts val="0"/>
              </a:spcBef>
              <a:spcAft>
                <a:spcPts val="0"/>
              </a:spcAft>
              <a:buSzPts val="1500"/>
              <a:buChar char="○"/>
              <a:defRPr/>
            </a:lvl2pPr>
            <a:lvl3pPr indent="-317500" lvl="2" marL="1371600">
              <a:spcBef>
                <a:spcPts val="0"/>
              </a:spcBef>
              <a:spcAft>
                <a:spcPts val="0"/>
              </a:spcAft>
              <a:buSzPts val="1400"/>
              <a:buChar char="■"/>
              <a:defRPr/>
            </a:lvl3pPr>
            <a:lvl4pPr indent="-311150" lvl="3" marL="1828800">
              <a:spcBef>
                <a:spcPts val="0"/>
              </a:spcBef>
              <a:spcAft>
                <a:spcPts val="0"/>
              </a:spcAft>
              <a:buSzPts val="1300"/>
              <a:buChar char="●"/>
              <a:defRPr/>
            </a:lvl4pPr>
            <a:lvl5pPr indent="-304800" lvl="4" marL="2286000">
              <a:spcBef>
                <a:spcPts val="0"/>
              </a:spcBef>
              <a:spcAft>
                <a:spcPts val="0"/>
              </a:spcAft>
              <a:buSzPts val="1200"/>
              <a:buChar char="○"/>
              <a:defRPr/>
            </a:lvl5pPr>
            <a:lvl6pPr indent="-298450" lvl="5" marL="2743200">
              <a:spcBef>
                <a:spcPts val="0"/>
              </a:spcBef>
              <a:spcAft>
                <a:spcPts val="0"/>
              </a:spcAft>
              <a:buSzPts val="1100"/>
              <a:buChar char="■"/>
              <a:defRPr/>
            </a:lvl6pPr>
            <a:lvl7pPr indent="-292100" lvl="6" marL="3200400">
              <a:spcBef>
                <a:spcPts val="0"/>
              </a:spcBef>
              <a:spcAft>
                <a:spcPts val="0"/>
              </a:spcAft>
              <a:buSzPts val="1000"/>
              <a:buChar char="●"/>
              <a:defRPr/>
            </a:lvl7pPr>
            <a:lvl8pPr indent="-285750" lvl="7" marL="3657600">
              <a:spcBef>
                <a:spcPts val="0"/>
              </a:spcBef>
              <a:spcAft>
                <a:spcPts val="0"/>
              </a:spcAft>
              <a:buSzPts val="900"/>
              <a:buChar char="○"/>
              <a:defRPr/>
            </a:lvl8pPr>
            <a:lvl9pPr indent="-279400" lvl="8" marL="4114800">
              <a:spcBef>
                <a:spcPts val="0"/>
              </a:spcBef>
              <a:spcAft>
                <a:spcPts val="0"/>
              </a:spcAft>
              <a:buSzPts val="800"/>
              <a:buChar char="■"/>
              <a:defRPr/>
            </a:lvl9pPr>
          </a:lstStyle>
          <a:p/>
        </p:txBody>
      </p:sp>
      <p:sp>
        <p:nvSpPr>
          <p:cNvPr id="259" name="Google Shape;259;p43"/>
          <p:cNvSpPr txBox="1"/>
          <p:nvPr>
            <p:ph idx="3" type="subTitle"/>
          </p:nvPr>
        </p:nvSpPr>
        <p:spPr>
          <a:xfrm>
            <a:off x="483150" y="1336161"/>
            <a:ext cx="3619800" cy="542700"/>
          </a:xfrm>
          <a:prstGeom prst="rect">
            <a:avLst/>
          </a:prstGeom>
        </p:spPr>
        <p:txBody>
          <a:bodyPr anchorCtr="0" anchor="t" bIns="91425" lIns="91425" spcFirstLastPara="1" rIns="91425" wrap="square" tIns="91425">
            <a:noAutofit/>
          </a:bodyPr>
          <a:lstStyle>
            <a:lvl1pPr lvl="0">
              <a:spcBef>
                <a:spcPts val="0"/>
              </a:spcBef>
              <a:spcAft>
                <a:spcPts val="0"/>
              </a:spcAft>
              <a:buSzPts val="2000"/>
              <a:buNone/>
              <a:defRPr sz="2000"/>
            </a:lvl1pPr>
            <a:lvl2pPr lvl="1">
              <a:spcBef>
                <a:spcPts val="0"/>
              </a:spcBef>
              <a:spcAft>
                <a:spcPts val="0"/>
              </a:spcAft>
              <a:buSzPts val="2000"/>
              <a:buNone/>
              <a:defRPr sz="2000"/>
            </a:lvl2pPr>
            <a:lvl3pPr lvl="2">
              <a:spcBef>
                <a:spcPts val="0"/>
              </a:spcBef>
              <a:spcAft>
                <a:spcPts val="0"/>
              </a:spcAft>
              <a:buSzPts val="2000"/>
              <a:buNone/>
              <a:defRPr sz="2000"/>
            </a:lvl3pPr>
            <a:lvl4pPr lvl="3">
              <a:spcBef>
                <a:spcPts val="0"/>
              </a:spcBef>
              <a:spcAft>
                <a:spcPts val="0"/>
              </a:spcAft>
              <a:buSzPts val="2000"/>
              <a:buNone/>
              <a:defRPr sz="2000"/>
            </a:lvl4pPr>
            <a:lvl5pPr lvl="4">
              <a:spcBef>
                <a:spcPts val="0"/>
              </a:spcBef>
              <a:spcAft>
                <a:spcPts val="0"/>
              </a:spcAft>
              <a:buSzPts val="2000"/>
              <a:buNone/>
              <a:defRPr sz="2000"/>
            </a:lvl5pPr>
            <a:lvl6pPr lvl="5">
              <a:spcBef>
                <a:spcPts val="0"/>
              </a:spcBef>
              <a:spcAft>
                <a:spcPts val="0"/>
              </a:spcAft>
              <a:buSzPts val="2000"/>
              <a:buNone/>
              <a:defRPr sz="2000"/>
            </a:lvl6pPr>
            <a:lvl7pPr lvl="6">
              <a:spcBef>
                <a:spcPts val="0"/>
              </a:spcBef>
              <a:spcAft>
                <a:spcPts val="0"/>
              </a:spcAft>
              <a:buSzPts val="2000"/>
              <a:buNone/>
              <a:defRPr sz="2000"/>
            </a:lvl7pPr>
            <a:lvl8pPr lvl="7">
              <a:spcBef>
                <a:spcPts val="0"/>
              </a:spcBef>
              <a:spcAft>
                <a:spcPts val="0"/>
              </a:spcAft>
              <a:buSzPts val="2000"/>
              <a:buNone/>
              <a:defRPr sz="2000"/>
            </a:lvl8pPr>
            <a:lvl9pPr lvl="8">
              <a:spcBef>
                <a:spcPts val="0"/>
              </a:spcBef>
              <a:spcAft>
                <a:spcPts val="0"/>
              </a:spcAft>
              <a:buSzPts val="2000"/>
              <a:buNone/>
              <a:defRPr sz="2000"/>
            </a:lvl9pPr>
          </a:lstStyle>
          <a:p/>
        </p:txBody>
      </p:sp>
      <p:sp>
        <p:nvSpPr>
          <p:cNvPr id="260" name="Google Shape;260;p43"/>
          <p:cNvSpPr txBox="1"/>
          <p:nvPr>
            <p:ph idx="4" type="subTitle"/>
          </p:nvPr>
        </p:nvSpPr>
        <p:spPr>
          <a:xfrm>
            <a:off x="5048000" y="1336161"/>
            <a:ext cx="3619800" cy="542700"/>
          </a:xfrm>
          <a:prstGeom prst="rect">
            <a:avLst/>
          </a:prstGeom>
        </p:spPr>
        <p:txBody>
          <a:bodyPr anchorCtr="0" anchor="t" bIns="91425" lIns="91425" spcFirstLastPara="1" rIns="91425" wrap="square" tIns="91425">
            <a:noAutofit/>
          </a:bodyPr>
          <a:lstStyle>
            <a:lvl1pPr lvl="0">
              <a:spcBef>
                <a:spcPts val="0"/>
              </a:spcBef>
              <a:spcAft>
                <a:spcPts val="0"/>
              </a:spcAft>
              <a:buSzPts val="2000"/>
              <a:buNone/>
              <a:defRPr sz="2000"/>
            </a:lvl1pPr>
            <a:lvl2pPr lvl="1">
              <a:spcBef>
                <a:spcPts val="0"/>
              </a:spcBef>
              <a:spcAft>
                <a:spcPts val="0"/>
              </a:spcAft>
              <a:buSzPts val="2000"/>
              <a:buNone/>
              <a:defRPr sz="2000"/>
            </a:lvl2pPr>
            <a:lvl3pPr lvl="2">
              <a:spcBef>
                <a:spcPts val="0"/>
              </a:spcBef>
              <a:spcAft>
                <a:spcPts val="0"/>
              </a:spcAft>
              <a:buSzPts val="2000"/>
              <a:buNone/>
              <a:defRPr sz="2000"/>
            </a:lvl3pPr>
            <a:lvl4pPr lvl="3">
              <a:spcBef>
                <a:spcPts val="0"/>
              </a:spcBef>
              <a:spcAft>
                <a:spcPts val="0"/>
              </a:spcAft>
              <a:buSzPts val="2000"/>
              <a:buNone/>
              <a:defRPr sz="2000"/>
            </a:lvl4pPr>
            <a:lvl5pPr lvl="4">
              <a:spcBef>
                <a:spcPts val="0"/>
              </a:spcBef>
              <a:spcAft>
                <a:spcPts val="0"/>
              </a:spcAft>
              <a:buSzPts val="2000"/>
              <a:buNone/>
              <a:defRPr sz="2000"/>
            </a:lvl5pPr>
            <a:lvl6pPr lvl="5">
              <a:spcBef>
                <a:spcPts val="0"/>
              </a:spcBef>
              <a:spcAft>
                <a:spcPts val="0"/>
              </a:spcAft>
              <a:buSzPts val="2000"/>
              <a:buNone/>
              <a:defRPr sz="2000"/>
            </a:lvl6pPr>
            <a:lvl7pPr lvl="6">
              <a:spcBef>
                <a:spcPts val="0"/>
              </a:spcBef>
              <a:spcAft>
                <a:spcPts val="0"/>
              </a:spcAft>
              <a:buSzPts val="2000"/>
              <a:buNone/>
              <a:defRPr sz="2000"/>
            </a:lvl7pPr>
            <a:lvl8pPr lvl="7">
              <a:spcBef>
                <a:spcPts val="0"/>
              </a:spcBef>
              <a:spcAft>
                <a:spcPts val="0"/>
              </a:spcAft>
              <a:buSzPts val="2000"/>
              <a:buNone/>
              <a:defRPr sz="2000"/>
            </a:lvl8pPr>
            <a:lvl9pPr lvl="8">
              <a:spcBef>
                <a:spcPts val="0"/>
              </a:spcBef>
              <a:spcAft>
                <a:spcPts val="0"/>
              </a:spcAft>
              <a:buSzPts val="2000"/>
              <a:buNone/>
              <a:defRPr sz="2000"/>
            </a:lvl9pPr>
          </a:lstStyle>
          <a:p/>
        </p:txBody>
      </p:sp>
    </p:spTree>
  </p:cSld>
  <p:clrMapOvr>
    <a:masterClrMapping/>
  </p:clrMapOvr>
</p:sldLayout>
</file>

<file path=ppt/slideLayouts/slideLayout4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hree big ideas">
  <p:cSld name="CUSTOM_2_2">
    <p:spTree>
      <p:nvGrpSpPr>
        <p:cNvPr id="261" name="Shape 261"/>
        <p:cNvGrpSpPr/>
        <p:nvPr/>
      </p:nvGrpSpPr>
      <p:grpSpPr>
        <a:xfrm>
          <a:off x="0" y="0"/>
          <a:ext cx="0" cy="0"/>
          <a:chOff x="0" y="0"/>
          <a:chExt cx="0" cy="0"/>
        </a:xfrm>
      </p:grpSpPr>
      <p:sp>
        <p:nvSpPr>
          <p:cNvPr id="262" name="Google Shape;262;p44"/>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
        <p:nvSpPr>
          <p:cNvPr id="263" name="Google Shape;263;p44"/>
          <p:cNvSpPr txBox="1"/>
          <p:nvPr>
            <p:ph idx="1" type="body"/>
          </p:nvPr>
        </p:nvSpPr>
        <p:spPr>
          <a:xfrm>
            <a:off x="483175" y="2417500"/>
            <a:ext cx="2455500" cy="2373600"/>
          </a:xfrm>
          <a:prstGeom prst="rect">
            <a:avLst/>
          </a:prstGeom>
        </p:spPr>
        <p:txBody>
          <a:bodyPr anchorCtr="0" anchor="t" bIns="91425" lIns="91425" spcFirstLastPara="1" rIns="91425" wrap="square" tIns="91425">
            <a:noAutofit/>
          </a:bodyPr>
          <a:lstStyle>
            <a:lvl1pPr indent="-330200" lvl="0" marL="457200">
              <a:spcBef>
                <a:spcPts val="0"/>
              </a:spcBef>
              <a:spcAft>
                <a:spcPts val="0"/>
              </a:spcAft>
              <a:buSzPts val="1600"/>
              <a:buChar char="●"/>
              <a:defRPr/>
            </a:lvl1pPr>
            <a:lvl2pPr indent="-323850" lvl="1" marL="914400">
              <a:spcBef>
                <a:spcPts val="0"/>
              </a:spcBef>
              <a:spcAft>
                <a:spcPts val="0"/>
              </a:spcAft>
              <a:buSzPts val="1500"/>
              <a:buChar char="○"/>
              <a:defRPr/>
            </a:lvl2pPr>
            <a:lvl3pPr indent="-317500" lvl="2" marL="1371600">
              <a:spcBef>
                <a:spcPts val="0"/>
              </a:spcBef>
              <a:spcAft>
                <a:spcPts val="0"/>
              </a:spcAft>
              <a:buSzPts val="1400"/>
              <a:buChar char="■"/>
              <a:defRPr/>
            </a:lvl3pPr>
            <a:lvl4pPr indent="-311150" lvl="3" marL="1828800">
              <a:spcBef>
                <a:spcPts val="0"/>
              </a:spcBef>
              <a:spcAft>
                <a:spcPts val="0"/>
              </a:spcAft>
              <a:buSzPts val="1300"/>
              <a:buChar char="●"/>
              <a:defRPr/>
            </a:lvl4pPr>
            <a:lvl5pPr indent="-304800" lvl="4" marL="2286000">
              <a:spcBef>
                <a:spcPts val="0"/>
              </a:spcBef>
              <a:spcAft>
                <a:spcPts val="0"/>
              </a:spcAft>
              <a:buSzPts val="1200"/>
              <a:buChar char="○"/>
              <a:defRPr/>
            </a:lvl5pPr>
            <a:lvl6pPr indent="-298450" lvl="5" marL="2743200">
              <a:spcBef>
                <a:spcPts val="0"/>
              </a:spcBef>
              <a:spcAft>
                <a:spcPts val="0"/>
              </a:spcAft>
              <a:buSzPts val="1100"/>
              <a:buChar char="■"/>
              <a:defRPr/>
            </a:lvl6pPr>
            <a:lvl7pPr indent="-292100" lvl="6" marL="3200400">
              <a:spcBef>
                <a:spcPts val="0"/>
              </a:spcBef>
              <a:spcAft>
                <a:spcPts val="0"/>
              </a:spcAft>
              <a:buSzPts val="1000"/>
              <a:buChar char="●"/>
              <a:defRPr/>
            </a:lvl7pPr>
            <a:lvl8pPr indent="-285750" lvl="7" marL="3657600">
              <a:spcBef>
                <a:spcPts val="0"/>
              </a:spcBef>
              <a:spcAft>
                <a:spcPts val="0"/>
              </a:spcAft>
              <a:buSzPts val="900"/>
              <a:buChar char="○"/>
              <a:defRPr/>
            </a:lvl8pPr>
            <a:lvl9pPr indent="-279400" lvl="8" marL="4114800">
              <a:spcBef>
                <a:spcPts val="0"/>
              </a:spcBef>
              <a:spcAft>
                <a:spcPts val="0"/>
              </a:spcAft>
              <a:buSzPts val="800"/>
              <a:buChar char="■"/>
              <a:defRPr/>
            </a:lvl9pPr>
          </a:lstStyle>
          <a:p/>
        </p:txBody>
      </p:sp>
      <p:sp>
        <p:nvSpPr>
          <p:cNvPr id="264" name="Google Shape;264;p44"/>
          <p:cNvSpPr txBox="1"/>
          <p:nvPr>
            <p:ph idx="2" type="body"/>
          </p:nvPr>
        </p:nvSpPr>
        <p:spPr>
          <a:xfrm>
            <a:off x="3347725" y="2417500"/>
            <a:ext cx="2455500" cy="2373600"/>
          </a:xfrm>
          <a:prstGeom prst="rect">
            <a:avLst/>
          </a:prstGeom>
        </p:spPr>
        <p:txBody>
          <a:bodyPr anchorCtr="0" anchor="t" bIns="91425" lIns="91425" spcFirstLastPara="1" rIns="91425" wrap="square" tIns="91425">
            <a:noAutofit/>
          </a:bodyPr>
          <a:lstStyle>
            <a:lvl1pPr indent="-330200" lvl="0" marL="457200">
              <a:spcBef>
                <a:spcPts val="0"/>
              </a:spcBef>
              <a:spcAft>
                <a:spcPts val="0"/>
              </a:spcAft>
              <a:buSzPts val="1600"/>
              <a:buChar char="●"/>
              <a:defRPr/>
            </a:lvl1pPr>
            <a:lvl2pPr indent="-323850" lvl="1" marL="914400">
              <a:spcBef>
                <a:spcPts val="0"/>
              </a:spcBef>
              <a:spcAft>
                <a:spcPts val="0"/>
              </a:spcAft>
              <a:buSzPts val="1500"/>
              <a:buChar char="○"/>
              <a:defRPr/>
            </a:lvl2pPr>
            <a:lvl3pPr indent="-317500" lvl="2" marL="1371600">
              <a:spcBef>
                <a:spcPts val="0"/>
              </a:spcBef>
              <a:spcAft>
                <a:spcPts val="0"/>
              </a:spcAft>
              <a:buSzPts val="1400"/>
              <a:buChar char="■"/>
              <a:defRPr/>
            </a:lvl3pPr>
            <a:lvl4pPr indent="-311150" lvl="3" marL="1828800">
              <a:spcBef>
                <a:spcPts val="0"/>
              </a:spcBef>
              <a:spcAft>
                <a:spcPts val="0"/>
              </a:spcAft>
              <a:buSzPts val="1300"/>
              <a:buChar char="●"/>
              <a:defRPr/>
            </a:lvl4pPr>
            <a:lvl5pPr indent="-304800" lvl="4" marL="2286000">
              <a:spcBef>
                <a:spcPts val="0"/>
              </a:spcBef>
              <a:spcAft>
                <a:spcPts val="0"/>
              </a:spcAft>
              <a:buSzPts val="1200"/>
              <a:buChar char="○"/>
              <a:defRPr/>
            </a:lvl5pPr>
            <a:lvl6pPr indent="-298450" lvl="5" marL="2743200">
              <a:spcBef>
                <a:spcPts val="0"/>
              </a:spcBef>
              <a:spcAft>
                <a:spcPts val="0"/>
              </a:spcAft>
              <a:buSzPts val="1100"/>
              <a:buChar char="■"/>
              <a:defRPr/>
            </a:lvl6pPr>
            <a:lvl7pPr indent="-292100" lvl="6" marL="3200400">
              <a:spcBef>
                <a:spcPts val="0"/>
              </a:spcBef>
              <a:spcAft>
                <a:spcPts val="0"/>
              </a:spcAft>
              <a:buSzPts val="1000"/>
              <a:buChar char="●"/>
              <a:defRPr/>
            </a:lvl7pPr>
            <a:lvl8pPr indent="-285750" lvl="7" marL="3657600">
              <a:spcBef>
                <a:spcPts val="0"/>
              </a:spcBef>
              <a:spcAft>
                <a:spcPts val="0"/>
              </a:spcAft>
              <a:buSzPts val="900"/>
              <a:buChar char="○"/>
              <a:defRPr/>
            </a:lvl8pPr>
            <a:lvl9pPr indent="-279400" lvl="8" marL="4114800">
              <a:spcBef>
                <a:spcPts val="0"/>
              </a:spcBef>
              <a:spcAft>
                <a:spcPts val="0"/>
              </a:spcAft>
              <a:buSzPts val="800"/>
              <a:buChar char="■"/>
              <a:defRPr/>
            </a:lvl9pPr>
          </a:lstStyle>
          <a:p/>
        </p:txBody>
      </p:sp>
      <p:sp>
        <p:nvSpPr>
          <p:cNvPr id="265" name="Google Shape;265;p44"/>
          <p:cNvSpPr txBox="1"/>
          <p:nvPr>
            <p:ph idx="3" type="body"/>
          </p:nvPr>
        </p:nvSpPr>
        <p:spPr>
          <a:xfrm>
            <a:off x="6212275" y="2417500"/>
            <a:ext cx="2455500" cy="2373600"/>
          </a:xfrm>
          <a:prstGeom prst="rect">
            <a:avLst/>
          </a:prstGeom>
        </p:spPr>
        <p:txBody>
          <a:bodyPr anchorCtr="0" anchor="t" bIns="91425" lIns="91425" spcFirstLastPara="1" rIns="91425" wrap="square" tIns="91425">
            <a:noAutofit/>
          </a:bodyPr>
          <a:lstStyle>
            <a:lvl1pPr indent="-330200" lvl="0" marL="457200">
              <a:spcBef>
                <a:spcPts val="0"/>
              </a:spcBef>
              <a:spcAft>
                <a:spcPts val="0"/>
              </a:spcAft>
              <a:buSzPts val="1600"/>
              <a:buChar char="●"/>
              <a:defRPr/>
            </a:lvl1pPr>
            <a:lvl2pPr indent="-323850" lvl="1" marL="914400">
              <a:spcBef>
                <a:spcPts val="0"/>
              </a:spcBef>
              <a:spcAft>
                <a:spcPts val="0"/>
              </a:spcAft>
              <a:buSzPts val="1500"/>
              <a:buChar char="○"/>
              <a:defRPr/>
            </a:lvl2pPr>
            <a:lvl3pPr indent="-317500" lvl="2" marL="1371600">
              <a:spcBef>
                <a:spcPts val="0"/>
              </a:spcBef>
              <a:spcAft>
                <a:spcPts val="0"/>
              </a:spcAft>
              <a:buSzPts val="1400"/>
              <a:buChar char="■"/>
              <a:defRPr/>
            </a:lvl3pPr>
            <a:lvl4pPr indent="-311150" lvl="3" marL="1828800">
              <a:spcBef>
                <a:spcPts val="0"/>
              </a:spcBef>
              <a:spcAft>
                <a:spcPts val="0"/>
              </a:spcAft>
              <a:buSzPts val="1300"/>
              <a:buChar char="●"/>
              <a:defRPr/>
            </a:lvl4pPr>
            <a:lvl5pPr indent="-304800" lvl="4" marL="2286000">
              <a:spcBef>
                <a:spcPts val="0"/>
              </a:spcBef>
              <a:spcAft>
                <a:spcPts val="0"/>
              </a:spcAft>
              <a:buSzPts val="1200"/>
              <a:buChar char="○"/>
              <a:defRPr/>
            </a:lvl5pPr>
            <a:lvl6pPr indent="-298450" lvl="5" marL="2743200">
              <a:spcBef>
                <a:spcPts val="0"/>
              </a:spcBef>
              <a:spcAft>
                <a:spcPts val="0"/>
              </a:spcAft>
              <a:buSzPts val="1100"/>
              <a:buChar char="■"/>
              <a:defRPr/>
            </a:lvl6pPr>
            <a:lvl7pPr indent="-292100" lvl="6" marL="3200400">
              <a:spcBef>
                <a:spcPts val="0"/>
              </a:spcBef>
              <a:spcAft>
                <a:spcPts val="0"/>
              </a:spcAft>
              <a:buSzPts val="1000"/>
              <a:buChar char="●"/>
              <a:defRPr/>
            </a:lvl7pPr>
            <a:lvl8pPr indent="-285750" lvl="7" marL="3657600">
              <a:spcBef>
                <a:spcPts val="0"/>
              </a:spcBef>
              <a:spcAft>
                <a:spcPts val="0"/>
              </a:spcAft>
              <a:buSzPts val="900"/>
              <a:buChar char="○"/>
              <a:defRPr/>
            </a:lvl8pPr>
            <a:lvl9pPr indent="-279400" lvl="8" marL="4114800">
              <a:spcBef>
                <a:spcPts val="0"/>
              </a:spcBef>
              <a:spcAft>
                <a:spcPts val="0"/>
              </a:spcAft>
              <a:buSzPts val="800"/>
              <a:buChar char="■"/>
              <a:defRPr/>
            </a:lvl9pPr>
          </a:lstStyle>
          <a:p/>
        </p:txBody>
      </p:sp>
      <p:sp>
        <p:nvSpPr>
          <p:cNvPr id="266" name="Google Shape;266;p44"/>
          <p:cNvSpPr txBox="1"/>
          <p:nvPr>
            <p:ph type="title"/>
          </p:nvPr>
        </p:nvSpPr>
        <p:spPr>
          <a:xfrm>
            <a:off x="483175" y="450025"/>
            <a:ext cx="8184600" cy="758100"/>
          </a:xfrm>
          <a:prstGeom prst="rect">
            <a:avLst/>
          </a:prstGeom>
        </p:spPr>
        <p:txBody>
          <a:bodyPr anchorCtr="0" anchor="ctr" bIns="91425" lIns="91425" spcFirstLastPara="1" rIns="91425" wrap="square" tIns="91425">
            <a:noAutofit/>
          </a:bodyPr>
          <a:lstStyle>
            <a:lvl1pPr lvl="0">
              <a:spcBef>
                <a:spcPts val="0"/>
              </a:spcBef>
              <a:spcAft>
                <a:spcPts val="0"/>
              </a:spcAft>
              <a:buSzPts val="3000"/>
              <a:buNone/>
              <a:defRPr sz="3000"/>
            </a:lvl1pPr>
            <a:lvl2pPr lvl="1">
              <a:spcBef>
                <a:spcPts val="0"/>
              </a:spcBef>
              <a:spcAft>
                <a:spcPts val="0"/>
              </a:spcAft>
              <a:buSzPts val="3000"/>
              <a:buNone/>
              <a:defRPr sz="3000"/>
            </a:lvl2pPr>
            <a:lvl3pPr lvl="2">
              <a:spcBef>
                <a:spcPts val="0"/>
              </a:spcBef>
              <a:spcAft>
                <a:spcPts val="0"/>
              </a:spcAft>
              <a:buSzPts val="3000"/>
              <a:buNone/>
              <a:defRPr sz="3000"/>
            </a:lvl3pPr>
            <a:lvl4pPr lvl="3">
              <a:spcBef>
                <a:spcPts val="0"/>
              </a:spcBef>
              <a:spcAft>
                <a:spcPts val="0"/>
              </a:spcAft>
              <a:buSzPts val="3000"/>
              <a:buNone/>
              <a:defRPr sz="3000"/>
            </a:lvl4pPr>
            <a:lvl5pPr lvl="4">
              <a:spcBef>
                <a:spcPts val="0"/>
              </a:spcBef>
              <a:spcAft>
                <a:spcPts val="0"/>
              </a:spcAft>
              <a:buSzPts val="3000"/>
              <a:buNone/>
              <a:defRPr sz="3000"/>
            </a:lvl5pPr>
            <a:lvl6pPr lvl="5">
              <a:spcBef>
                <a:spcPts val="0"/>
              </a:spcBef>
              <a:spcAft>
                <a:spcPts val="0"/>
              </a:spcAft>
              <a:buSzPts val="3000"/>
              <a:buNone/>
              <a:defRPr sz="3000"/>
            </a:lvl6pPr>
            <a:lvl7pPr lvl="6">
              <a:spcBef>
                <a:spcPts val="0"/>
              </a:spcBef>
              <a:spcAft>
                <a:spcPts val="0"/>
              </a:spcAft>
              <a:buSzPts val="3000"/>
              <a:buNone/>
              <a:defRPr sz="3000"/>
            </a:lvl7pPr>
            <a:lvl8pPr lvl="7">
              <a:spcBef>
                <a:spcPts val="0"/>
              </a:spcBef>
              <a:spcAft>
                <a:spcPts val="0"/>
              </a:spcAft>
              <a:buSzPts val="3000"/>
              <a:buNone/>
              <a:defRPr sz="3000"/>
            </a:lvl8pPr>
            <a:lvl9pPr lvl="8">
              <a:spcBef>
                <a:spcPts val="0"/>
              </a:spcBef>
              <a:spcAft>
                <a:spcPts val="0"/>
              </a:spcAft>
              <a:buSzPts val="3000"/>
              <a:buNone/>
              <a:defRPr sz="3000"/>
            </a:lvl9pPr>
          </a:lstStyle>
          <a:p/>
        </p:txBody>
      </p:sp>
      <p:sp>
        <p:nvSpPr>
          <p:cNvPr id="267" name="Google Shape;267;p44"/>
          <p:cNvSpPr txBox="1"/>
          <p:nvPr>
            <p:ph idx="4" type="subTitle"/>
          </p:nvPr>
        </p:nvSpPr>
        <p:spPr>
          <a:xfrm>
            <a:off x="483175" y="1336150"/>
            <a:ext cx="2455500" cy="778500"/>
          </a:xfrm>
          <a:prstGeom prst="rect">
            <a:avLst/>
          </a:prstGeom>
        </p:spPr>
        <p:txBody>
          <a:bodyPr anchorCtr="0" anchor="t" bIns="91425" lIns="91425" spcFirstLastPara="1" rIns="91425" wrap="square" tIns="91425">
            <a:noAutofit/>
          </a:bodyPr>
          <a:lstStyle>
            <a:lvl1pPr lvl="0">
              <a:spcBef>
                <a:spcPts val="0"/>
              </a:spcBef>
              <a:spcAft>
                <a:spcPts val="0"/>
              </a:spcAft>
              <a:buSzPts val="2000"/>
              <a:buNone/>
              <a:defRPr sz="2000"/>
            </a:lvl1pPr>
            <a:lvl2pPr lvl="1">
              <a:spcBef>
                <a:spcPts val="0"/>
              </a:spcBef>
              <a:spcAft>
                <a:spcPts val="0"/>
              </a:spcAft>
              <a:buSzPts val="2000"/>
              <a:buNone/>
              <a:defRPr sz="2000"/>
            </a:lvl2pPr>
            <a:lvl3pPr lvl="2">
              <a:spcBef>
                <a:spcPts val="0"/>
              </a:spcBef>
              <a:spcAft>
                <a:spcPts val="0"/>
              </a:spcAft>
              <a:buSzPts val="2000"/>
              <a:buNone/>
              <a:defRPr sz="2000"/>
            </a:lvl3pPr>
            <a:lvl4pPr lvl="3">
              <a:spcBef>
                <a:spcPts val="0"/>
              </a:spcBef>
              <a:spcAft>
                <a:spcPts val="0"/>
              </a:spcAft>
              <a:buSzPts val="2000"/>
              <a:buNone/>
              <a:defRPr sz="2000"/>
            </a:lvl4pPr>
            <a:lvl5pPr lvl="4">
              <a:spcBef>
                <a:spcPts val="0"/>
              </a:spcBef>
              <a:spcAft>
                <a:spcPts val="0"/>
              </a:spcAft>
              <a:buSzPts val="2000"/>
              <a:buNone/>
              <a:defRPr sz="2000"/>
            </a:lvl5pPr>
            <a:lvl6pPr lvl="5">
              <a:spcBef>
                <a:spcPts val="0"/>
              </a:spcBef>
              <a:spcAft>
                <a:spcPts val="0"/>
              </a:spcAft>
              <a:buSzPts val="2000"/>
              <a:buNone/>
              <a:defRPr sz="2000"/>
            </a:lvl6pPr>
            <a:lvl7pPr lvl="6">
              <a:spcBef>
                <a:spcPts val="0"/>
              </a:spcBef>
              <a:spcAft>
                <a:spcPts val="0"/>
              </a:spcAft>
              <a:buSzPts val="2000"/>
              <a:buNone/>
              <a:defRPr sz="2000"/>
            </a:lvl7pPr>
            <a:lvl8pPr lvl="7">
              <a:spcBef>
                <a:spcPts val="0"/>
              </a:spcBef>
              <a:spcAft>
                <a:spcPts val="0"/>
              </a:spcAft>
              <a:buSzPts val="2000"/>
              <a:buNone/>
              <a:defRPr sz="2000"/>
            </a:lvl8pPr>
            <a:lvl9pPr lvl="8">
              <a:spcBef>
                <a:spcPts val="0"/>
              </a:spcBef>
              <a:spcAft>
                <a:spcPts val="0"/>
              </a:spcAft>
              <a:buSzPts val="2000"/>
              <a:buNone/>
              <a:defRPr sz="2000"/>
            </a:lvl9pPr>
          </a:lstStyle>
          <a:p/>
        </p:txBody>
      </p:sp>
      <p:sp>
        <p:nvSpPr>
          <p:cNvPr id="268" name="Google Shape;268;p44"/>
          <p:cNvSpPr txBox="1"/>
          <p:nvPr>
            <p:ph idx="5" type="subTitle"/>
          </p:nvPr>
        </p:nvSpPr>
        <p:spPr>
          <a:xfrm>
            <a:off x="3347725" y="1336150"/>
            <a:ext cx="2455500" cy="778500"/>
          </a:xfrm>
          <a:prstGeom prst="rect">
            <a:avLst/>
          </a:prstGeom>
        </p:spPr>
        <p:txBody>
          <a:bodyPr anchorCtr="0" anchor="t" bIns="91425" lIns="91425" spcFirstLastPara="1" rIns="91425" wrap="square" tIns="91425">
            <a:noAutofit/>
          </a:bodyPr>
          <a:lstStyle>
            <a:lvl1pPr lvl="0">
              <a:spcBef>
                <a:spcPts val="0"/>
              </a:spcBef>
              <a:spcAft>
                <a:spcPts val="0"/>
              </a:spcAft>
              <a:buSzPts val="2000"/>
              <a:buNone/>
              <a:defRPr sz="2000"/>
            </a:lvl1pPr>
            <a:lvl2pPr lvl="1">
              <a:spcBef>
                <a:spcPts val="0"/>
              </a:spcBef>
              <a:spcAft>
                <a:spcPts val="0"/>
              </a:spcAft>
              <a:buSzPts val="2000"/>
              <a:buNone/>
              <a:defRPr sz="2000"/>
            </a:lvl2pPr>
            <a:lvl3pPr lvl="2">
              <a:spcBef>
                <a:spcPts val="0"/>
              </a:spcBef>
              <a:spcAft>
                <a:spcPts val="0"/>
              </a:spcAft>
              <a:buSzPts val="2000"/>
              <a:buNone/>
              <a:defRPr sz="2000"/>
            </a:lvl3pPr>
            <a:lvl4pPr lvl="3">
              <a:spcBef>
                <a:spcPts val="0"/>
              </a:spcBef>
              <a:spcAft>
                <a:spcPts val="0"/>
              </a:spcAft>
              <a:buSzPts val="2000"/>
              <a:buNone/>
              <a:defRPr sz="2000"/>
            </a:lvl4pPr>
            <a:lvl5pPr lvl="4">
              <a:spcBef>
                <a:spcPts val="0"/>
              </a:spcBef>
              <a:spcAft>
                <a:spcPts val="0"/>
              </a:spcAft>
              <a:buSzPts val="2000"/>
              <a:buNone/>
              <a:defRPr sz="2000"/>
            </a:lvl5pPr>
            <a:lvl6pPr lvl="5">
              <a:spcBef>
                <a:spcPts val="0"/>
              </a:spcBef>
              <a:spcAft>
                <a:spcPts val="0"/>
              </a:spcAft>
              <a:buSzPts val="2000"/>
              <a:buNone/>
              <a:defRPr sz="2000"/>
            </a:lvl6pPr>
            <a:lvl7pPr lvl="6">
              <a:spcBef>
                <a:spcPts val="0"/>
              </a:spcBef>
              <a:spcAft>
                <a:spcPts val="0"/>
              </a:spcAft>
              <a:buSzPts val="2000"/>
              <a:buNone/>
              <a:defRPr sz="2000"/>
            </a:lvl7pPr>
            <a:lvl8pPr lvl="7">
              <a:spcBef>
                <a:spcPts val="0"/>
              </a:spcBef>
              <a:spcAft>
                <a:spcPts val="0"/>
              </a:spcAft>
              <a:buSzPts val="2000"/>
              <a:buNone/>
              <a:defRPr sz="2000"/>
            </a:lvl8pPr>
            <a:lvl9pPr lvl="8">
              <a:spcBef>
                <a:spcPts val="0"/>
              </a:spcBef>
              <a:spcAft>
                <a:spcPts val="0"/>
              </a:spcAft>
              <a:buSzPts val="2000"/>
              <a:buNone/>
              <a:defRPr sz="2000"/>
            </a:lvl9pPr>
          </a:lstStyle>
          <a:p/>
        </p:txBody>
      </p:sp>
      <p:sp>
        <p:nvSpPr>
          <p:cNvPr id="269" name="Google Shape;269;p44"/>
          <p:cNvSpPr txBox="1"/>
          <p:nvPr>
            <p:ph idx="6" type="subTitle"/>
          </p:nvPr>
        </p:nvSpPr>
        <p:spPr>
          <a:xfrm>
            <a:off x="6212275" y="1336150"/>
            <a:ext cx="2455500" cy="778500"/>
          </a:xfrm>
          <a:prstGeom prst="rect">
            <a:avLst/>
          </a:prstGeom>
        </p:spPr>
        <p:txBody>
          <a:bodyPr anchorCtr="0" anchor="t" bIns="91425" lIns="91425" spcFirstLastPara="1" rIns="91425" wrap="square" tIns="91425">
            <a:noAutofit/>
          </a:bodyPr>
          <a:lstStyle>
            <a:lvl1pPr lvl="0">
              <a:spcBef>
                <a:spcPts val="0"/>
              </a:spcBef>
              <a:spcAft>
                <a:spcPts val="0"/>
              </a:spcAft>
              <a:buSzPts val="2000"/>
              <a:buNone/>
              <a:defRPr sz="2000"/>
            </a:lvl1pPr>
            <a:lvl2pPr lvl="1">
              <a:spcBef>
                <a:spcPts val="0"/>
              </a:spcBef>
              <a:spcAft>
                <a:spcPts val="0"/>
              </a:spcAft>
              <a:buSzPts val="2000"/>
              <a:buNone/>
              <a:defRPr sz="2000"/>
            </a:lvl2pPr>
            <a:lvl3pPr lvl="2">
              <a:spcBef>
                <a:spcPts val="0"/>
              </a:spcBef>
              <a:spcAft>
                <a:spcPts val="0"/>
              </a:spcAft>
              <a:buSzPts val="2000"/>
              <a:buNone/>
              <a:defRPr sz="2000"/>
            </a:lvl3pPr>
            <a:lvl4pPr lvl="3">
              <a:spcBef>
                <a:spcPts val="0"/>
              </a:spcBef>
              <a:spcAft>
                <a:spcPts val="0"/>
              </a:spcAft>
              <a:buSzPts val="2000"/>
              <a:buNone/>
              <a:defRPr sz="2000"/>
            </a:lvl4pPr>
            <a:lvl5pPr lvl="4">
              <a:spcBef>
                <a:spcPts val="0"/>
              </a:spcBef>
              <a:spcAft>
                <a:spcPts val="0"/>
              </a:spcAft>
              <a:buSzPts val="2000"/>
              <a:buNone/>
              <a:defRPr sz="2000"/>
            </a:lvl5pPr>
            <a:lvl6pPr lvl="5">
              <a:spcBef>
                <a:spcPts val="0"/>
              </a:spcBef>
              <a:spcAft>
                <a:spcPts val="0"/>
              </a:spcAft>
              <a:buSzPts val="2000"/>
              <a:buNone/>
              <a:defRPr sz="2000"/>
            </a:lvl6pPr>
            <a:lvl7pPr lvl="6">
              <a:spcBef>
                <a:spcPts val="0"/>
              </a:spcBef>
              <a:spcAft>
                <a:spcPts val="0"/>
              </a:spcAft>
              <a:buSzPts val="2000"/>
              <a:buNone/>
              <a:defRPr sz="2000"/>
            </a:lvl7pPr>
            <a:lvl8pPr lvl="7">
              <a:spcBef>
                <a:spcPts val="0"/>
              </a:spcBef>
              <a:spcAft>
                <a:spcPts val="0"/>
              </a:spcAft>
              <a:buSzPts val="2000"/>
              <a:buNone/>
              <a:defRPr sz="2000"/>
            </a:lvl8pPr>
            <a:lvl9pPr lvl="8">
              <a:spcBef>
                <a:spcPts val="0"/>
              </a:spcBef>
              <a:spcAft>
                <a:spcPts val="0"/>
              </a:spcAft>
              <a:buSzPts val="2000"/>
              <a:buNone/>
              <a:defRPr sz="2000"/>
            </a:lvl9pPr>
          </a:lstStyle>
          <a:p/>
        </p:txBody>
      </p:sp>
    </p:spTree>
  </p:cSld>
  <p:clrMapOvr>
    <a:masterClrMapping/>
  </p:clrMapOvr>
</p:sldLayout>
</file>

<file path=ppt/slideLayouts/slideLayout4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Four big ideas">
  <p:cSld name="CUSTOM_3_1">
    <p:spTree>
      <p:nvGrpSpPr>
        <p:cNvPr id="270" name="Shape 270"/>
        <p:cNvGrpSpPr/>
        <p:nvPr/>
      </p:nvGrpSpPr>
      <p:grpSpPr>
        <a:xfrm>
          <a:off x="0" y="0"/>
          <a:ext cx="0" cy="0"/>
          <a:chOff x="0" y="0"/>
          <a:chExt cx="0" cy="0"/>
        </a:xfrm>
      </p:grpSpPr>
      <p:sp>
        <p:nvSpPr>
          <p:cNvPr id="271" name="Google Shape;271;p45"/>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
        <p:nvSpPr>
          <p:cNvPr id="272" name="Google Shape;272;p45"/>
          <p:cNvSpPr txBox="1"/>
          <p:nvPr>
            <p:ph idx="1" type="body"/>
          </p:nvPr>
        </p:nvSpPr>
        <p:spPr>
          <a:xfrm>
            <a:off x="366725" y="1759093"/>
            <a:ext cx="3838500" cy="1138500"/>
          </a:xfrm>
          <a:prstGeom prst="rect">
            <a:avLst/>
          </a:prstGeom>
        </p:spPr>
        <p:txBody>
          <a:bodyPr anchorCtr="0" anchor="t" bIns="91425" lIns="91425" spcFirstLastPara="1" rIns="91425" wrap="square" tIns="91425">
            <a:noAutofit/>
          </a:bodyPr>
          <a:lstStyle>
            <a:lvl1pPr indent="-317500" lvl="0" marL="457200">
              <a:spcBef>
                <a:spcPts val="0"/>
              </a:spcBef>
              <a:spcAft>
                <a:spcPts val="0"/>
              </a:spcAft>
              <a:buSzPts val="1400"/>
              <a:buChar char="●"/>
              <a:defRPr sz="1400"/>
            </a:lvl1pPr>
            <a:lvl2pPr indent="-323850" lvl="1" marL="914400">
              <a:spcBef>
                <a:spcPts val="0"/>
              </a:spcBef>
              <a:spcAft>
                <a:spcPts val="0"/>
              </a:spcAft>
              <a:buSzPts val="1500"/>
              <a:buChar char="○"/>
              <a:defRPr/>
            </a:lvl2pPr>
            <a:lvl3pPr indent="-317500" lvl="2" marL="1371600">
              <a:spcBef>
                <a:spcPts val="0"/>
              </a:spcBef>
              <a:spcAft>
                <a:spcPts val="0"/>
              </a:spcAft>
              <a:buSzPts val="1400"/>
              <a:buChar char="■"/>
              <a:defRPr/>
            </a:lvl3pPr>
            <a:lvl4pPr indent="-311150" lvl="3" marL="1828800">
              <a:spcBef>
                <a:spcPts val="0"/>
              </a:spcBef>
              <a:spcAft>
                <a:spcPts val="0"/>
              </a:spcAft>
              <a:buSzPts val="1300"/>
              <a:buChar char="●"/>
              <a:defRPr/>
            </a:lvl4pPr>
            <a:lvl5pPr indent="-304800" lvl="4" marL="2286000">
              <a:spcBef>
                <a:spcPts val="0"/>
              </a:spcBef>
              <a:spcAft>
                <a:spcPts val="0"/>
              </a:spcAft>
              <a:buSzPts val="1200"/>
              <a:buChar char="○"/>
              <a:defRPr/>
            </a:lvl5pPr>
            <a:lvl6pPr indent="-298450" lvl="5" marL="2743200">
              <a:spcBef>
                <a:spcPts val="0"/>
              </a:spcBef>
              <a:spcAft>
                <a:spcPts val="0"/>
              </a:spcAft>
              <a:buSzPts val="1100"/>
              <a:buChar char="■"/>
              <a:defRPr/>
            </a:lvl6pPr>
            <a:lvl7pPr indent="-292100" lvl="6" marL="3200400">
              <a:spcBef>
                <a:spcPts val="0"/>
              </a:spcBef>
              <a:spcAft>
                <a:spcPts val="0"/>
              </a:spcAft>
              <a:buSzPts val="1000"/>
              <a:buChar char="●"/>
              <a:defRPr/>
            </a:lvl7pPr>
            <a:lvl8pPr indent="-285750" lvl="7" marL="3657600">
              <a:spcBef>
                <a:spcPts val="0"/>
              </a:spcBef>
              <a:spcAft>
                <a:spcPts val="0"/>
              </a:spcAft>
              <a:buSzPts val="900"/>
              <a:buChar char="○"/>
              <a:defRPr/>
            </a:lvl8pPr>
            <a:lvl9pPr indent="-279400" lvl="8" marL="4114800">
              <a:spcBef>
                <a:spcPts val="0"/>
              </a:spcBef>
              <a:spcAft>
                <a:spcPts val="0"/>
              </a:spcAft>
              <a:buSzPts val="800"/>
              <a:buChar char="■"/>
              <a:defRPr/>
            </a:lvl9pPr>
          </a:lstStyle>
          <a:p/>
        </p:txBody>
      </p:sp>
      <p:sp>
        <p:nvSpPr>
          <p:cNvPr id="273" name="Google Shape;273;p45"/>
          <p:cNvSpPr txBox="1"/>
          <p:nvPr>
            <p:ph idx="2" type="body"/>
          </p:nvPr>
        </p:nvSpPr>
        <p:spPr>
          <a:xfrm>
            <a:off x="4938725" y="1759093"/>
            <a:ext cx="3838500" cy="1138500"/>
          </a:xfrm>
          <a:prstGeom prst="rect">
            <a:avLst/>
          </a:prstGeom>
        </p:spPr>
        <p:txBody>
          <a:bodyPr anchorCtr="0" anchor="t" bIns="91425" lIns="91425" spcFirstLastPara="1" rIns="91425" wrap="square" tIns="91425">
            <a:noAutofit/>
          </a:bodyPr>
          <a:lstStyle>
            <a:lvl1pPr indent="-317500" lvl="0" marL="457200">
              <a:spcBef>
                <a:spcPts val="0"/>
              </a:spcBef>
              <a:spcAft>
                <a:spcPts val="0"/>
              </a:spcAft>
              <a:buSzPts val="1400"/>
              <a:buChar char="●"/>
              <a:defRPr sz="1400"/>
            </a:lvl1pPr>
            <a:lvl2pPr indent="-323850" lvl="1" marL="914400">
              <a:spcBef>
                <a:spcPts val="0"/>
              </a:spcBef>
              <a:spcAft>
                <a:spcPts val="0"/>
              </a:spcAft>
              <a:buSzPts val="1500"/>
              <a:buChar char="○"/>
              <a:defRPr/>
            </a:lvl2pPr>
            <a:lvl3pPr indent="-317500" lvl="2" marL="1371600">
              <a:spcBef>
                <a:spcPts val="0"/>
              </a:spcBef>
              <a:spcAft>
                <a:spcPts val="0"/>
              </a:spcAft>
              <a:buSzPts val="1400"/>
              <a:buChar char="■"/>
              <a:defRPr/>
            </a:lvl3pPr>
            <a:lvl4pPr indent="-311150" lvl="3" marL="1828800">
              <a:spcBef>
                <a:spcPts val="0"/>
              </a:spcBef>
              <a:spcAft>
                <a:spcPts val="0"/>
              </a:spcAft>
              <a:buSzPts val="1300"/>
              <a:buChar char="●"/>
              <a:defRPr/>
            </a:lvl4pPr>
            <a:lvl5pPr indent="-304800" lvl="4" marL="2286000">
              <a:spcBef>
                <a:spcPts val="0"/>
              </a:spcBef>
              <a:spcAft>
                <a:spcPts val="0"/>
              </a:spcAft>
              <a:buSzPts val="1200"/>
              <a:buChar char="○"/>
              <a:defRPr/>
            </a:lvl5pPr>
            <a:lvl6pPr indent="-298450" lvl="5" marL="2743200">
              <a:spcBef>
                <a:spcPts val="0"/>
              </a:spcBef>
              <a:spcAft>
                <a:spcPts val="0"/>
              </a:spcAft>
              <a:buSzPts val="1100"/>
              <a:buChar char="■"/>
              <a:defRPr/>
            </a:lvl6pPr>
            <a:lvl7pPr indent="-292100" lvl="6" marL="3200400">
              <a:spcBef>
                <a:spcPts val="0"/>
              </a:spcBef>
              <a:spcAft>
                <a:spcPts val="0"/>
              </a:spcAft>
              <a:buSzPts val="1000"/>
              <a:buChar char="●"/>
              <a:defRPr/>
            </a:lvl7pPr>
            <a:lvl8pPr indent="-285750" lvl="7" marL="3657600">
              <a:spcBef>
                <a:spcPts val="0"/>
              </a:spcBef>
              <a:spcAft>
                <a:spcPts val="0"/>
              </a:spcAft>
              <a:buSzPts val="900"/>
              <a:buChar char="○"/>
              <a:defRPr/>
            </a:lvl8pPr>
            <a:lvl9pPr indent="-279400" lvl="8" marL="4114800">
              <a:spcBef>
                <a:spcPts val="0"/>
              </a:spcBef>
              <a:spcAft>
                <a:spcPts val="0"/>
              </a:spcAft>
              <a:buSzPts val="800"/>
              <a:buChar char="■"/>
              <a:defRPr/>
            </a:lvl9pPr>
          </a:lstStyle>
          <a:p/>
        </p:txBody>
      </p:sp>
      <p:sp>
        <p:nvSpPr>
          <p:cNvPr id="274" name="Google Shape;274;p45"/>
          <p:cNvSpPr txBox="1"/>
          <p:nvPr>
            <p:ph idx="3" type="body"/>
          </p:nvPr>
        </p:nvSpPr>
        <p:spPr>
          <a:xfrm>
            <a:off x="366750" y="3648575"/>
            <a:ext cx="3838500" cy="1138500"/>
          </a:xfrm>
          <a:prstGeom prst="rect">
            <a:avLst/>
          </a:prstGeom>
        </p:spPr>
        <p:txBody>
          <a:bodyPr anchorCtr="0" anchor="t" bIns="91425" lIns="91425" spcFirstLastPara="1" rIns="91425" wrap="square" tIns="91425">
            <a:noAutofit/>
          </a:bodyPr>
          <a:lstStyle>
            <a:lvl1pPr indent="-317500" lvl="0" marL="457200">
              <a:spcBef>
                <a:spcPts val="0"/>
              </a:spcBef>
              <a:spcAft>
                <a:spcPts val="0"/>
              </a:spcAft>
              <a:buSzPts val="1400"/>
              <a:buChar char="●"/>
              <a:defRPr sz="1400"/>
            </a:lvl1pPr>
            <a:lvl2pPr indent="-323850" lvl="1" marL="914400">
              <a:spcBef>
                <a:spcPts val="0"/>
              </a:spcBef>
              <a:spcAft>
                <a:spcPts val="0"/>
              </a:spcAft>
              <a:buSzPts val="1500"/>
              <a:buChar char="○"/>
              <a:defRPr/>
            </a:lvl2pPr>
            <a:lvl3pPr indent="-317500" lvl="2" marL="1371600">
              <a:spcBef>
                <a:spcPts val="0"/>
              </a:spcBef>
              <a:spcAft>
                <a:spcPts val="0"/>
              </a:spcAft>
              <a:buSzPts val="1400"/>
              <a:buChar char="■"/>
              <a:defRPr/>
            </a:lvl3pPr>
            <a:lvl4pPr indent="-311150" lvl="3" marL="1828800">
              <a:spcBef>
                <a:spcPts val="0"/>
              </a:spcBef>
              <a:spcAft>
                <a:spcPts val="0"/>
              </a:spcAft>
              <a:buSzPts val="1300"/>
              <a:buChar char="●"/>
              <a:defRPr/>
            </a:lvl4pPr>
            <a:lvl5pPr indent="-304800" lvl="4" marL="2286000">
              <a:spcBef>
                <a:spcPts val="0"/>
              </a:spcBef>
              <a:spcAft>
                <a:spcPts val="0"/>
              </a:spcAft>
              <a:buSzPts val="1200"/>
              <a:buChar char="○"/>
              <a:defRPr/>
            </a:lvl5pPr>
            <a:lvl6pPr indent="-298450" lvl="5" marL="2743200">
              <a:spcBef>
                <a:spcPts val="0"/>
              </a:spcBef>
              <a:spcAft>
                <a:spcPts val="0"/>
              </a:spcAft>
              <a:buSzPts val="1100"/>
              <a:buChar char="■"/>
              <a:defRPr/>
            </a:lvl6pPr>
            <a:lvl7pPr indent="-292100" lvl="6" marL="3200400">
              <a:spcBef>
                <a:spcPts val="0"/>
              </a:spcBef>
              <a:spcAft>
                <a:spcPts val="0"/>
              </a:spcAft>
              <a:buSzPts val="1000"/>
              <a:buChar char="●"/>
              <a:defRPr/>
            </a:lvl7pPr>
            <a:lvl8pPr indent="-285750" lvl="7" marL="3657600">
              <a:spcBef>
                <a:spcPts val="0"/>
              </a:spcBef>
              <a:spcAft>
                <a:spcPts val="0"/>
              </a:spcAft>
              <a:buSzPts val="900"/>
              <a:buChar char="○"/>
              <a:defRPr/>
            </a:lvl8pPr>
            <a:lvl9pPr indent="-279400" lvl="8" marL="4114800">
              <a:spcBef>
                <a:spcPts val="0"/>
              </a:spcBef>
              <a:spcAft>
                <a:spcPts val="0"/>
              </a:spcAft>
              <a:buSzPts val="800"/>
              <a:buChar char="■"/>
              <a:defRPr/>
            </a:lvl9pPr>
          </a:lstStyle>
          <a:p/>
        </p:txBody>
      </p:sp>
      <p:sp>
        <p:nvSpPr>
          <p:cNvPr id="275" name="Google Shape;275;p45"/>
          <p:cNvSpPr txBox="1"/>
          <p:nvPr>
            <p:ph idx="4" type="body"/>
          </p:nvPr>
        </p:nvSpPr>
        <p:spPr>
          <a:xfrm>
            <a:off x="4938750" y="3648575"/>
            <a:ext cx="3838500" cy="1138500"/>
          </a:xfrm>
          <a:prstGeom prst="rect">
            <a:avLst/>
          </a:prstGeom>
        </p:spPr>
        <p:txBody>
          <a:bodyPr anchorCtr="0" anchor="t" bIns="91425" lIns="91425" spcFirstLastPara="1" rIns="91425" wrap="square" tIns="91425">
            <a:noAutofit/>
          </a:bodyPr>
          <a:lstStyle>
            <a:lvl1pPr indent="-317500" lvl="0" marL="457200">
              <a:spcBef>
                <a:spcPts val="0"/>
              </a:spcBef>
              <a:spcAft>
                <a:spcPts val="0"/>
              </a:spcAft>
              <a:buSzPts val="1400"/>
              <a:buChar char="●"/>
              <a:defRPr sz="1400"/>
            </a:lvl1pPr>
            <a:lvl2pPr indent="-323850" lvl="1" marL="914400">
              <a:spcBef>
                <a:spcPts val="0"/>
              </a:spcBef>
              <a:spcAft>
                <a:spcPts val="0"/>
              </a:spcAft>
              <a:buSzPts val="1500"/>
              <a:buChar char="○"/>
              <a:defRPr/>
            </a:lvl2pPr>
            <a:lvl3pPr indent="-317500" lvl="2" marL="1371600">
              <a:spcBef>
                <a:spcPts val="0"/>
              </a:spcBef>
              <a:spcAft>
                <a:spcPts val="0"/>
              </a:spcAft>
              <a:buSzPts val="1400"/>
              <a:buChar char="■"/>
              <a:defRPr/>
            </a:lvl3pPr>
            <a:lvl4pPr indent="-311150" lvl="3" marL="1828800">
              <a:spcBef>
                <a:spcPts val="0"/>
              </a:spcBef>
              <a:spcAft>
                <a:spcPts val="0"/>
              </a:spcAft>
              <a:buSzPts val="1300"/>
              <a:buChar char="●"/>
              <a:defRPr/>
            </a:lvl4pPr>
            <a:lvl5pPr indent="-304800" lvl="4" marL="2286000">
              <a:spcBef>
                <a:spcPts val="0"/>
              </a:spcBef>
              <a:spcAft>
                <a:spcPts val="0"/>
              </a:spcAft>
              <a:buSzPts val="1200"/>
              <a:buChar char="○"/>
              <a:defRPr/>
            </a:lvl5pPr>
            <a:lvl6pPr indent="-298450" lvl="5" marL="2743200">
              <a:spcBef>
                <a:spcPts val="0"/>
              </a:spcBef>
              <a:spcAft>
                <a:spcPts val="0"/>
              </a:spcAft>
              <a:buSzPts val="1100"/>
              <a:buChar char="■"/>
              <a:defRPr/>
            </a:lvl6pPr>
            <a:lvl7pPr indent="-292100" lvl="6" marL="3200400">
              <a:spcBef>
                <a:spcPts val="0"/>
              </a:spcBef>
              <a:spcAft>
                <a:spcPts val="0"/>
              </a:spcAft>
              <a:buSzPts val="1000"/>
              <a:buChar char="●"/>
              <a:defRPr/>
            </a:lvl7pPr>
            <a:lvl8pPr indent="-285750" lvl="7" marL="3657600">
              <a:spcBef>
                <a:spcPts val="0"/>
              </a:spcBef>
              <a:spcAft>
                <a:spcPts val="0"/>
              </a:spcAft>
              <a:buSzPts val="900"/>
              <a:buChar char="○"/>
              <a:defRPr/>
            </a:lvl8pPr>
            <a:lvl9pPr indent="-279400" lvl="8" marL="4114800">
              <a:spcBef>
                <a:spcPts val="0"/>
              </a:spcBef>
              <a:spcAft>
                <a:spcPts val="0"/>
              </a:spcAft>
              <a:buSzPts val="800"/>
              <a:buChar char="■"/>
              <a:defRPr/>
            </a:lvl9pPr>
          </a:lstStyle>
          <a:p/>
        </p:txBody>
      </p:sp>
      <p:sp>
        <p:nvSpPr>
          <p:cNvPr id="276" name="Google Shape;276;p45"/>
          <p:cNvSpPr txBox="1"/>
          <p:nvPr>
            <p:ph type="title"/>
          </p:nvPr>
        </p:nvSpPr>
        <p:spPr>
          <a:xfrm>
            <a:off x="366750" y="450025"/>
            <a:ext cx="8184600" cy="758100"/>
          </a:xfrm>
          <a:prstGeom prst="rect">
            <a:avLst/>
          </a:prstGeom>
        </p:spPr>
        <p:txBody>
          <a:bodyPr anchorCtr="0" anchor="ctr" bIns="91425" lIns="91425" spcFirstLastPara="1" rIns="91425" wrap="square" tIns="91425">
            <a:noAutofit/>
          </a:bodyPr>
          <a:lstStyle>
            <a:lvl1pPr lvl="0">
              <a:spcBef>
                <a:spcPts val="0"/>
              </a:spcBef>
              <a:spcAft>
                <a:spcPts val="0"/>
              </a:spcAft>
              <a:buSzPts val="3000"/>
              <a:buNone/>
              <a:defRPr sz="3000"/>
            </a:lvl1pPr>
            <a:lvl2pPr lvl="1">
              <a:spcBef>
                <a:spcPts val="0"/>
              </a:spcBef>
              <a:spcAft>
                <a:spcPts val="0"/>
              </a:spcAft>
              <a:buSzPts val="3000"/>
              <a:buNone/>
              <a:defRPr sz="3000"/>
            </a:lvl2pPr>
            <a:lvl3pPr lvl="2">
              <a:spcBef>
                <a:spcPts val="0"/>
              </a:spcBef>
              <a:spcAft>
                <a:spcPts val="0"/>
              </a:spcAft>
              <a:buSzPts val="3000"/>
              <a:buNone/>
              <a:defRPr sz="3000"/>
            </a:lvl3pPr>
            <a:lvl4pPr lvl="3">
              <a:spcBef>
                <a:spcPts val="0"/>
              </a:spcBef>
              <a:spcAft>
                <a:spcPts val="0"/>
              </a:spcAft>
              <a:buSzPts val="3000"/>
              <a:buNone/>
              <a:defRPr sz="3000"/>
            </a:lvl4pPr>
            <a:lvl5pPr lvl="4">
              <a:spcBef>
                <a:spcPts val="0"/>
              </a:spcBef>
              <a:spcAft>
                <a:spcPts val="0"/>
              </a:spcAft>
              <a:buSzPts val="3000"/>
              <a:buNone/>
              <a:defRPr sz="3000"/>
            </a:lvl5pPr>
            <a:lvl6pPr lvl="5">
              <a:spcBef>
                <a:spcPts val="0"/>
              </a:spcBef>
              <a:spcAft>
                <a:spcPts val="0"/>
              </a:spcAft>
              <a:buSzPts val="3000"/>
              <a:buNone/>
              <a:defRPr sz="3000"/>
            </a:lvl6pPr>
            <a:lvl7pPr lvl="6">
              <a:spcBef>
                <a:spcPts val="0"/>
              </a:spcBef>
              <a:spcAft>
                <a:spcPts val="0"/>
              </a:spcAft>
              <a:buSzPts val="3000"/>
              <a:buNone/>
              <a:defRPr sz="3000"/>
            </a:lvl7pPr>
            <a:lvl8pPr lvl="7">
              <a:spcBef>
                <a:spcPts val="0"/>
              </a:spcBef>
              <a:spcAft>
                <a:spcPts val="0"/>
              </a:spcAft>
              <a:buSzPts val="3000"/>
              <a:buNone/>
              <a:defRPr sz="3000"/>
            </a:lvl8pPr>
            <a:lvl9pPr lvl="8">
              <a:spcBef>
                <a:spcPts val="0"/>
              </a:spcBef>
              <a:spcAft>
                <a:spcPts val="0"/>
              </a:spcAft>
              <a:buSzPts val="3000"/>
              <a:buNone/>
              <a:defRPr sz="3000"/>
            </a:lvl9pPr>
          </a:lstStyle>
          <a:p/>
        </p:txBody>
      </p:sp>
      <p:sp>
        <p:nvSpPr>
          <p:cNvPr id="277" name="Google Shape;277;p45"/>
          <p:cNvSpPr txBox="1"/>
          <p:nvPr>
            <p:ph idx="5" type="subTitle"/>
          </p:nvPr>
        </p:nvSpPr>
        <p:spPr>
          <a:xfrm>
            <a:off x="366763" y="1277907"/>
            <a:ext cx="3838500" cy="481200"/>
          </a:xfrm>
          <a:prstGeom prst="rect">
            <a:avLst/>
          </a:prstGeom>
        </p:spPr>
        <p:txBody>
          <a:bodyPr anchorCtr="0" anchor="t" bIns="91425" lIns="91425" spcFirstLastPara="1" rIns="91425" wrap="square" tIns="91425">
            <a:noAutofit/>
          </a:bodyPr>
          <a:lstStyle>
            <a:lvl1pPr lvl="0">
              <a:spcBef>
                <a:spcPts val="0"/>
              </a:spcBef>
              <a:spcAft>
                <a:spcPts val="0"/>
              </a:spcAft>
              <a:buSzPts val="2000"/>
              <a:buNone/>
              <a:defRPr sz="2000"/>
            </a:lvl1pPr>
            <a:lvl2pPr lvl="1">
              <a:spcBef>
                <a:spcPts val="0"/>
              </a:spcBef>
              <a:spcAft>
                <a:spcPts val="0"/>
              </a:spcAft>
              <a:buSzPts val="2000"/>
              <a:buNone/>
              <a:defRPr sz="2000"/>
            </a:lvl2pPr>
            <a:lvl3pPr lvl="2">
              <a:spcBef>
                <a:spcPts val="0"/>
              </a:spcBef>
              <a:spcAft>
                <a:spcPts val="0"/>
              </a:spcAft>
              <a:buSzPts val="2000"/>
              <a:buNone/>
              <a:defRPr sz="2000"/>
            </a:lvl3pPr>
            <a:lvl4pPr lvl="3">
              <a:spcBef>
                <a:spcPts val="0"/>
              </a:spcBef>
              <a:spcAft>
                <a:spcPts val="0"/>
              </a:spcAft>
              <a:buSzPts val="2000"/>
              <a:buNone/>
              <a:defRPr sz="2000"/>
            </a:lvl4pPr>
            <a:lvl5pPr lvl="4">
              <a:spcBef>
                <a:spcPts val="0"/>
              </a:spcBef>
              <a:spcAft>
                <a:spcPts val="0"/>
              </a:spcAft>
              <a:buSzPts val="2000"/>
              <a:buNone/>
              <a:defRPr sz="2000"/>
            </a:lvl5pPr>
            <a:lvl6pPr lvl="5">
              <a:spcBef>
                <a:spcPts val="0"/>
              </a:spcBef>
              <a:spcAft>
                <a:spcPts val="0"/>
              </a:spcAft>
              <a:buSzPts val="2000"/>
              <a:buNone/>
              <a:defRPr sz="2000"/>
            </a:lvl6pPr>
            <a:lvl7pPr lvl="6">
              <a:spcBef>
                <a:spcPts val="0"/>
              </a:spcBef>
              <a:spcAft>
                <a:spcPts val="0"/>
              </a:spcAft>
              <a:buSzPts val="2000"/>
              <a:buNone/>
              <a:defRPr sz="2000"/>
            </a:lvl7pPr>
            <a:lvl8pPr lvl="7">
              <a:spcBef>
                <a:spcPts val="0"/>
              </a:spcBef>
              <a:spcAft>
                <a:spcPts val="0"/>
              </a:spcAft>
              <a:buSzPts val="2000"/>
              <a:buNone/>
              <a:defRPr sz="2000"/>
            </a:lvl8pPr>
            <a:lvl9pPr lvl="8">
              <a:spcBef>
                <a:spcPts val="0"/>
              </a:spcBef>
              <a:spcAft>
                <a:spcPts val="0"/>
              </a:spcAft>
              <a:buSzPts val="2000"/>
              <a:buNone/>
              <a:defRPr sz="2000"/>
            </a:lvl9pPr>
          </a:lstStyle>
          <a:p/>
        </p:txBody>
      </p:sp>
      <p:sp>
        <p:nvSpPr>
          <p:cNvPr id="278" name="Google Shape;278;p45"/>
          <p:cNvSpPr txBox="1"/>
          <p:nvPr>
            <p:ph idx="6" type="subTitle"/>
          </p:nvPr>
        </p:nvSpPr>
        <p:spPr>
          <a:xfrm>
            <a:off x="4938738" y="1277907"/>
            <a:ext cx="3838500" cy="481200"/>
          </a:xfrm>
          <a:prstGeom prst="rect">
            <a:avLst/>
          </a:prstGeom>
        </p:spPr>
        <p:txBody>
          <a:bodyPr anchorCtr="0" anchor="t" bIns="91425" lIns="91425" spcFirstLastPara="1" rIns="91425" wrap="square" tIns="91425">
            <a:noAutofit/>
          </a:bodyPr>
          <a:lstStyle>
            <a:lvl1pPr lvl="0">
              <a:spcBef>
                <a:spcPts val="0"/>
              </a:spcBef>
              <a:spcAft>
                <a:spcPts val="0"/>
              </a:spcAft>
              <a:buSzPts val="2000"/>
              <a:buNone/>
              <a:defRPr sz="2000"/>
            </a:lvl1pPr>
            <a:lvl2pPr lvl="1">
              <a:spcBef>
                <a:spcPts val="0"/>
              </a:spcBef>
              <a:spcAft>
                <a:spcPts val="0"/>
              </a:spcAft>
              <a:buSzPts val="2000"/>
              <a:buNone/>
              <a:defRPr sz="2000"/>
            </a:lvl2pPr>
            <a:lvl3pPr lvl="2">
              <a:spcBef>
                <a:spcPts val="0"/>
              </a:spcBef>
              <a:spcAft>
                <a:spcPts val="0"/>
              </a:spcAft>
              <a:buSzPts val="2000"/>
              <a:buNone/>
              <a:defRPr sz="2000"/>
            </a:lvl3pPr>
            <a:lvl4pPr lvl="3">
              <a:spcBef>
                <a:spcPts val="0"/>
              </a:spcBef>
              <a:spcAft>
                <a:spcPts val="0"/>
              </a:spcAft>
              <a:buSzPts val="2000"/>
              <a:buNone/>
              <a:defRPr sz="2000"/>
            </a:lvl4pPr>
            <a:lvl5pPr lvl="4">
              <a:spcBef>
                <a:spcPts val="0"/>
              </a:spcBef>
              <a:spcAft>
                <a:spcPts val="0"/>
              </a:spcAft>
              <a:buSzPts val="2000"/>
              <a:buNone/>
              <a:defRPr sz="2000"/>
            </a:lvl5pPr>
            <a:lvl6pPr lvl="5">
              <a:spcBef>
                <a:spcPts val="0"/>
              </a:spcBef>
              <a:spcAft>
                <a:spcPts val="0"/>
              </a:spcAft>
              <a:buSzPts val="2000"/>
              <a:buNone/>
              <a:defRPr sz="2000"/>
            </a:lvl6pPr>
            <a:lvl7pPr lvl="6">
              <a:spcBef>
                <a:spcPts val="0"/>
              </a:spcBef>
              <a:spcAft>
                <a:spcPts val="0"/>
              </a:spcAft>
              <a:buSzPts val="2000"/>
              <a:buNone/>
              <a:defRPr sz="2000"/>
            </a:lvl7pPr>
            <a:lvl8pPr lvl="7">
              <a:spcBef>
                <a:spcPts val="0"/>
              </a:spcBef>
              <a:spcAft>
                <a:spcPts val="0"/>
              </a:spcAft>
              <a:buSzPts val="2000"/>
              <a:buNone/>
              <a:defRPr sz="2000"/>
            </a:lvl8pPr>
            <a:lvl9pPr lvl="8">
              <a:spcBef>
                <a:spcPts val="0"/>
              </a:spcBef>
              <a:spcAft>
                <a:spcPts val="0"/>
              </a:spcAft>
              <a:buSzPts val="2000"/>
              <a:buNone/>
              <a:defRPr sz="2000"/>
            </a:lvl9pPr>
          </a:lstStyle>
          <a:p/>
        </p:txBody>
      </p:sp>
      <p:sp>
        <p:nvSpPr>
          <p:cNvPr id="279" name="Google Shape;279;p45"/>
          <p:cNvSpPr txBox="1"/>
          <p:nvPr>
            <p:ph idx="7" type="subTitle"/>
          </p:nvPr>
        </p:nvSpPr>
        <p:spPr>
          <a:xfrm>
            <a:off x="4938761" y="3167363"/>
            <a:ext cx="3838500" cy="481200"/>
          </a:xfrm>
          <a:prstGeom prst="rect">
            <a:avLst/>
          </a:prstGeom>
        </p:spPr>
        <p:txBody>
          <a:bodyPr anchorCtr="0" anchor="t" bIns="91425" lIns="91425" spcFirstLastPara="1" rIns="91425" wrap="square" tIns="91425">
            <a:noAutofit/>
          </a:bodyPr>
          <a:lstStyle>
            <a:lvl1pPr lvl="0">
              <a:spcBef>
                <a:spcPts val="0"/>
              </a:spcBef>
              <a:spcAft>
                <a:spcPts val="0"/>
              </a:spcAft>
              <a:buSzPts val="2000"/>
              <a:buNone/>
              <a:defRPr sz="2000"/>
            </a:lvl1pPr>
            <a:lvl2pPr lvl="1">
              <a:spcBef>
                <a:spcPts val="0"/>
              </a:spcBef>
              <a:spcAft>
                <a:spcPts val="0"/>
              </a:spcAft>
              <a:buSzPts val="2000"/>
              <a:buNone/>
              <a:defRPr sz="2000"/>
            </a:lvl2pPr>
            <a:lvl3pPr lvl="2">
              <a:spcBef>
                <a:spcPts val="0"/>
              </a:spcBef>
              <a:spcAft>
                <a:spcPts val="0"/>
              </a:spcAft>
              <a:buSzPts val="2000"/>
              <a:buNone/>
              <a:defRPr sz="2000"/>
            </a:lvl3pPr>
            <a:lvl4pPr lvl="3">
              <a:spcBef>
                <a:spcPts val="0"/>
              </a:spcBef>
              <a:spcAft>
                <a:spcPts val="0"/>
              </a:spcAft>
              <a:buSzPts val="2000"/>
              <a:buNone/>
              <a:defRPr sz="2000"/>
            </a:lvl4pPr>
            <a:lvl5pPr lvl="4">
              <a:spcBef>
                <a:spcPts val="0"/>
              </a:spcBef>
              <a:spcAft>
                <a:spcPts val="0"/>
              </a:spcAft>
              <a:buSzPts val="2000"/>
              <a:buNone/>
              <a:defRPr sz="2000"/>
            </a:lvl5pPr>
            <a:lvl6pPr lvl="5">
              <a:spcBef>
                <a:spcPts val="0"/>
              </a:spcBef>
              <a:spcAft>
                <a:spcPts val="0"/>
              </a:spcAft>
              <a:buSzPts val="2000"/>
              <a:buNone/>
              <a:defRPr sz="2000"/>
            </a:lvl6pPr>
            <a:lvl7pPr lvl="6">
              <a:spcBef>
                <a:spcPts val="0"/>
              </a:spcBef>
              <a:spcAft>
                <a:spcPts val="0"/>
              </a:spcAft>
              <a:buSzPts val="2000"/>
              <a:buNone/>
              <a:defRPr sz="2000"/>
            </a:lvl7pPr>
            <a:lvl8pPr lvl="7">
              <a:spcBef>
                <a:spcPts val="0"/>
              </a:spcBef>
              <a:spcAft>
                <a:spcPts val="0"/>
              </a:spcAft>
              <a:buSzPts val="2000"/>
              <a:buNone/>
              <a:defRPr sz="2000"/>
            </a:lvl8pPr>
            <a:lvl9pPr lvl="8">
              <a:spcBef>
                <a:spcPts val="0"/>
              </a:spcBef>
              <a:spcAft>
                <a:spcPts val="0"/>
              </a:spcAft>
              <a:buSzPts val="2000"/>
              <a:buNone/>
              <a:defRPr sz="2000"/>
            </a:lvl9pPr>
          </a:lstStyle>
          <a:p/>
        </p:txBody>
      </p:sp>
      <p:sp>
        <p:nvSpPr>
          <p:cNvPr id="280" name="Google Shape;280;p45"/>
          <p:cNvSpPr txBox="1"/>
          <p:nvPr>
            <p:ph idx="8" type="subTitle"/>
          </p:nvPr>
        </p:nvSpPr>
        <p:spPr>
          <a:xfrm>
            <a:off x="366750" y="3167363"/>
            <a:ext cx="3838500" cy="481200"/>
          </a:xfrm>
          <a:prstGeom prst="rect">
            <a:avLst/>
          </a:prstGeom>
        </p:spPr>
        <p:txBody>
          <a:bodyPr anchorCtr="0" anchor="t" bIns="91425" lIns="91425" spcFirstLastPara="1" rIns="91425" wrap="square" tIns="91425">
            <a:noAutofit/>
          </a:bodyPr>
          <a:lstStyle>
            <a:lvl1pPr lvl="0">
              <a:spcBef>
                <a:spcPts val="0"/>
              </a:spcBef>
              <a:spcAft>
                <a:spcPts val="0"/>
              </a:spcAft>
              <a:buSzPts val="2000"/>
              <a:buNone/>
              <a:defRPr sz="2000"/>
            </a:lvl1pPr>
            <a:lvl2pPr lvl="1">
              <a:spcBef>
                <a:spcPts val="0"/>
              </a:spcBef>
              <a:spcAft>
                <a:spcPts val="0"/>
              </a:spcAft>
              <a:buSzPts val="2000"/>
              <a:buNone/>
              <a:defRPr sz="2000"/>
            </a:lvl2pPr>
            <a:lvl3pPr lvl="2">
              <a:spcBef>
                <a:spcPts val="0"/>
              </a:spcBef>
              <a:spcAft>
                <a:spcPts val="0"/>
              </a:spcAft>
              <a:buSzPts val="2000"/>
              <a:buNone/>
              <a:defRPr sz="2000"/>
            </a:lvl3pPr>
            <a:lvl4pPr lvl="3">
              <a:spcBef>
                <a:spcPts val="0"/>
              </a:spcBef>
              <a:spcAft>
                <a:spcPts val="0"/>
              </a:spcAft>
              <a:buSzPts val="2000"/>
              <a:buNone/>
              <a:defRPr sz="2000"/>
            </a:lvl4pPr>
            <a:lvl5pPr lvl="4">
              <a:spcBef>
                <a:spcPts val="0"/>
              </a:spcBef>
              <a:spcAft>
                <a:spcPts val="0"/>
              </a:spcAft>
              <a:buSzPts val="2000"/>
              <a:buNone/>
              <a:defRPr sz="2000"/>
            </a:lvl5pPr>
            <a:lvl6pPr lvl="5">
              <a:spcBef>
                <a:spcPts val="0"/>
              </a:spcBef>
              <a:spcAft>
                <a:spcPts val="0"/>
              </a:spcAft>
              <a:buSzPts val="2000"/>
              <a:buNone/>
              <a:defRPr sz="2000"/>
            </a:lvl6pPr>
            <a:lvl7pPr lvl="6">
              <a:spcBef>
                <a:spcPts val="0"/>
              </a:spcBef>
              <a:spcAft>
                <a:spcPts val="0"/>
              </a:spcAft>
              <a:buSzPts val="2000"/>
              <a:buNone/>
              <a:defRPr sz="2000"/>
            </a:lvl7pPr>
            <a:lvl8pPr lvl="7">
              <a:spcBef>
                <a:spcPts val="0"/>
              </a:spcBef>
              <a:spcAft>
                <a:spcPts val="0"/>
              </a:spcAft>
              <a:buSzPts val="2000"/>
              <a:buNone/>
              <a:defRPr sz="2000"/>
            </a:lvl8pPr>
            <a:lvl9pPr lvl="8">
              <a:spcBef>
                <a:spcPts val="0"/>
              </a:spcBef>
              <a:spcAft>
                <a:spcPts val="0"/>
              </a:spcAft>
              <a:buSzPts val="2000"/>
              <a:buNone/>
              <a:defRPr sz="2000"/>
            </a:lvl9pPr>
          </a:lstStyle>
          <a:p/>
        </p:txBody>
      </p:sp>
    </p:spTree>
  </p:cSld>
  <p:clrMapOvr>
    <a:masterClrMapping/>
  </p:clrMapOvr>
</p:sldLayout>
</file>

<file path=ppt/slideLayouts/slideLayout4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image">
  <p:cSld name="TITLE_ONLY_1_1">
    <p:spTree>
      <p:nvGrpSpPr>
        <p:cNvPr id="281" name="Shape 281"/>
        <p:cNvGrpSpPr/>
        <p:nvPr/>
      </p:nvGrpSpPr>
      <p:grpSpPr>
        <a:xfrm>
          <a:off x="0" y="0"/>
          <a:ext cx="0" cy="0"/>
          <a:chOff x="0" y="0"/>
          <a:chExt cx="0" cy="0"/>
        </a:xfrm>
      </p:grpSpPr>
      <p:sp>
        <p:nvSpPr>
          <p:cNvPr id="282" name="Google Shape;282;p46"/>
          <p:cNvSpPr txBox="1"/>
          <p:nvPr>
            <p:ph type="title"/>
          </p:nvPr>
        </p:nvSpPr>
        <p:spPr>
          <a:xfrm>
            <a:off x="311700" y="445025"/>
            <a:ext cx="8520600" cy="572700"/>
          </a:xfrm>
          <a:prstGeom prst="rect">
            <a:avLst/>
          </a:prstGeom>
        </p:spPr>
        <p:txBody>
          <a:bodyPr anchorCtr="0" anchor="t" bIns="91425" lIns="91425" spcFirstLastPara="1" rIns="91425" wrap="square" tIns="91425">
            <a:noAutofit/>
          </a:bodyPr>
          <a:lstStyle>
            <a:lvl1pPr lvl="0">
              <a:spcBef>
                <a:spcPts val="0"/>
              </a:spcBef>
              <a:spcAft>
                <a:spcPts val="0"/>
              </a:spcAft>
              <a:buSzPts val="40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283" name="Google Shape;283;p46"/>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
        <p:nvSpPr>
          <p:cNvPr id="284" name="Google Shape;284;p46"/>
          <p:cNvSpPr/>
          <p:nvPr>
            <p:ph idx="2" type="pic"/>
          </p:nvPr>
        </p:nvSpPr>
        <p:spPr>
          <a:xfrm>
            <a:off x="311700" y="1170425"/>
            <a:ext cx="8520600" cy="3492900"/>
          </a:xfrm>
          <a:prstGeom prst="rect">
            <a:avLst/>
          </a:prstGeom>
          <a:noFill/>
          <a:ln>
            <a:noFill/>
          </a:ln>
        </p:spPr>
      </p:sp>
    </p:spTree>
  </p:cSld>
  <p:clrMapOvr>
    <a:masterClrMapping/>
  </p:clrMapOvr>
</p:sldLayout>
</file>

<file path=ppt/slideLayouts/slideLayout4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wo storyboards">
  <p:cSld name="CUSTOM_4_1">
    <p:spTree>
      <p:nvGrpSpPr>
        <p:cNvPr id="285" name="Shape 285"/>
        <p:cNvGrpSpPr/>
        <p:nvPr/>
      </p:nvGrpSpPr>
      <p:grpSpPr>
        <a:xfrm>
          <a:off x="0" y="0"/>
          <a:ext cx="0" cy="0"/>
          <a:chOff x="0" y="0"/>
          <a:chExt cx="0" cy="0"/>
        </a:xfrm>
      </p:grpSpPr>
      <p:sp>
        <p:nvSpPr>
          <p:cNvPr id="286" name="Google Shape;286;p47"/>
          <p:cNvSpPr txBox="1"/>
          <p:nvPr>
            <p:ph idx="1" type="body"/>
          </p:nvPr>
        </p:nvSpPr>
        <p:spPr>
          <a:xfrm>
            <a:off x="311700" y="4080225"/>
            <a:ext cx="4027500" cy="926100"/>
          </a:xfrm>
          <a:prstGeom prst="rect">
            <a:avLst/>
          </a:prstGeom>
        </p:spPr>
        <p:txBody>
          <a:bodyPr anchorCtr="0" anchor="t" bIns="91425" lIns="91425" spcFirstLastPara="1" rIns="91425" wrap="square" tIns="91425">
            <a:noAutofit/>
          </a:bodyPr>
          <a:lstStyle>
            <a:lvl1pPr indent="-304800" lvl="0" marL="457200">
              <a:spcBef>
                <a:spcPts val="0"/>
              </a:spcBef>
              <a:spcAft>
                <a:spcPts val="0"/>
              </a:spcAft>
              <a:buSzPts val="1200"/>
              <a:buChar char="●"/>
              <a:defRPr sz="1200"/>
            </a:lvl1pPr>
            <a:lvl2pPr indent="-304800" lvl="1" marL="914400">
              <a:spcBef>
                <a:spcPts val="0"/>
              </a:spcBef>
              <a:spcAft>
                <a:spcPts val="0"/>
              </a:spcAft>
              <a:buSzPts val="1200"/>
              <a:buChar char="○"/>
              <a:defRPr sz="1200"/>
            </a:lvl2pPr>
            <a:lvl3pPr indent="-304800" lvl="2" marL="1371600">
              <a:spcBef>
                <a:spcPts val="0"/>
              </a:spcBef>
              <a:spcAft>
                <a:spcPts val="0"/>
              </a:spcAft>
              <a:buSzPts val="1200"/>
              <a:buChar char="■"/>
              <a:defRPr sz="1200"/>
            </a:lvl3pPr>
            <a:lvl4pPr indent="-304800" lvl="3" marL="1828800">
              <a:spcBef>
                <a:spcPts val="0"/>
              </a:spcBef>
              <a:spcAft>
                <a:spcPts val="0"/>
              </a:spcAft>
              <a:buSzPts val="1200"/>
              <a:buChar char="●"/>
              <a:defRPr sz="1200"/>
            </a:lvl4pPr>
            <a:lvl5pPr indent="-304800" lvl="4" marL="2286000">
              <a:spcBef>
                <a:spcPts val="0"/>
              </a:spcBef>
              <a:spcAft>
                <a:spcPts val="0"/>
              </a:spcAft>
              <a:buSzPts val="1200"/>
              <a:buChar char="○"/>
              <a:defRPr/>
            </a:lvl5pPr>
            <a:lvl6pPr indent="-304800" lvl="5" marL="2743200">
              <a:spcBef>
                <a:spcPts val="0"/>
              </a:spcBef>
              <a:spcAft>
                <a:spcPts val="0"/>
              </a:spcAft>
              <a:buSzPts val="1200"/>
              <a:buChar char="■"/>
              <a:defRPr sz="1200"/>
            </a:lvl6pPr>
            <a:lvl7pPr indent="-304800" lvl="6" marL="3200400">
              <a:spcBef>
                <a:spcPts val="0"/>
              </a:spcBef>
              <a:spcAft>
                <a:spcPts val="0"/>
              </a:spcAft>
              <a:buSzPts val="1200"/>
              <a:buChar char="●"/>
              <a:defRPr sz="1200"/>
            </a:lvl7pPr>
            <a:lvl8pPr indent="-304800" lvl="7" marL="3657600">
              <a:spcBef>
                <a:spcPts val="0"/>
              </a:spcBef>
              <a:spcAft>
                <a:spcPts val="0"/>
              </a:spcAft>
              <a:buSzPts val="1200"/>
              <a:buChar char="○"/>
              <a:defRPr sz="1200"/>
            </a:lvl8pPr>
            <a:lvl9pPr indent="-304800" lvl="8" marL="4114800">
              <a:spcBef>
                <a:spcPts val="0"/>
              </a:spcBef>
              <a:spcAft>
                <a:spcPts val="0"/>
              </a:spcAft>
              <a:buSzPts val="1200"/>
              <a:buChar char="■"/>
              <a:defRPr sz="1200"/>
            </a:lvl9pPr>
          </a:lstStyle>
          <a:p/>
        </p:txBody>
      </p:sp>
      <p:sp>
        <p:nvSpPr>
          <p:cNvPr id="287" name="Google Shape;287;p47"/>
          <p:cNvSpPr/>
          <p:nvPr>
            <p:ph idx="2" type="pic"/>
          </p:nvPr>
        </p:nvSpPr>
        <p:spPr>
          <a:xfrm>
            <a:off x="4804825" y="1133300"/>
            <a:ext cx="4027500" cy="2392800"/>
          </a:xfrm>
          <a:prstGeom prst="rect">
            <a:avLst/>
          </a:prstGeom>
          <a:noFill/>
          <a:ln>
            <a:noFill/>
          </a:ln>
        </p:spPr>
      </p:sp>
      <p:sp>
        <p:nvSpPr>
          <p:cNvPr id="288" name="Google Shape;288;p47"/>
          <p:cNvSpPr/>
          <p:nvPr>
            <p:ph idx="3" type="pic"/>
          </p:nvPr>
        </p:nvSpPr>
        <p:spPr>
          <a:xfrm>
            <a:off x="311725" y="1133300"/>
            <a:ext cx="4027500" cy="2392800"/>
          </a:xfrm>
          <a:prstGeom prst="rect">
            <a:avLst/>
          </a:prstGeom>
          <a:noFill/>
          <a:ln>
            <a:noFill/>
          </a:ln>
        </p:spPr>
      </p:sp>
      <p:sp>
        <p:nvSpPr>
          <p:cNvPr id="289" name="Google Shape;289;p47"/>
          <p:cNvSpPr txBox="1"/>
          <p:nvPr>
            <p:ph idx="4" type="body"/>
          </p:nvPr>
        </p:nvSpPr>
        <p:spPr>
          <a:xfrm>
            <a:off x="4804825" y="4080225"/>
            <a:ext cx="4027500" cy="926100"/>
          </a:xfrm>
          <a:prstGeom prst="rect">
            <a:avLst/>
          </a:prstGeom>
        </p:spPr>
        <p:txBody>
          <a:bodyPr anchorCtr="0" anchor="t" bIns="91425" lIns="91425" spcFirstLastPara="1" rIns="91425" wrap="square" tIns="91425">
            <a:noAutofit/>
          </a:bodyPr>
          <a:lstStyle>
            <a:lvl1pPr indent="-304800" lvl="0" marL="457200">
              <a:spcBef>
                <a:spcPts val="0"/>
              </a:spcBef>
              <a:spcAft>
                <a:spcPts val="0"/>
              </a:spcAft>
              <a:buSzPts val="1200"/>
              <a:buChar char="●"/>
              <a:defRPr sz="1200"/>
            </a:lvl1pPr>
            <a:lvl2pPr indent="-304800" lvl="1" marL="914400">
              <a:spcBef>
                <a:spcPts val="0"/>
              </a:spcBef>
              <a:spcAft>
                <a:spcPts val="0"/>
              </a:spcAft>
              <a:buSzPts val="1200"/>
              <a:buChar char="○"/>
              <a:defRPr sz="1200"/>
            </a:lvl2pPr>
            <a:lvl3pPr indent="-304800" lvl="2" marL="1371600">
              <a:spcBef>
                <a:spcPts val="0"/>
              </a:spcBef>
              <a:spcAft>
                <a:spcPts val="0"/>
              </a:spcAft>
              <a:buSzPts val="1200"/>
              <a:buChar char="■"/>
              <a:defRPr sz="1200"/>
            </a:lvl3pPr>
            <a:lvl4pPr indent="-304800" lvl="3" marL="1828800">
              <a:spcBef>
                <a:spcPts val="0"/>
              </a:spcBef>
              <a:spcAft>
                <a:spcPts val="0"/>
              </a:spcAft>
              <a:buSzPts val="1200"/>
              <a:buChar char="●"/>
              <a:defRPr sz="1200"/>
            </a:lvl4pPr>
            <a:lvl5pPr indent="-304800" lvl="4" marL="2286000">
              <a:spcBef>
                <a:spcPts val="0"/>
              </a:spcBef>
              <a:spcAft>
                <a:spcPts val="0"/>
              </a:spcAft>
              <a:buSzPts val="1200"/>
              <a:buChar char="○"/>
              <a:defRPr/>
            </a:lvl5pPr>
            <a:lvl6pPr indent="-304800" lvl="5" marL="2743200">
              <a:spcBef>
                <a:spcPts val="0"/>
              </a:spcBef>
              <a:spcAft>
                <a:spcPts val="0"/>
              </a:spcAft>
              <a:buSzPts val="1200"/>
              <a:buChar char="■"/>
              <a:defRPr sz="1200"/>
            </a:lvl6pPr>
            <a:lvl7pPr indent="-304800" lvl="6" marL="3200400">
              <a:spcBef>
                <a:spcPts val="0"/>
              </a:spcBef>
              <a:spcAft>
                <a:spcPts val="0"/>
              </a:spcAft>
              <a:buSzPts val="1200"/>
              <a:buChar char="●"/>
              <a:defRPr sz="1200"/>
            </a:lvl7pPr>
            <a:lvl8pPr indent="-304800" lvl="7" marL="3657600">
              <a:spcBef>
                <a:spcPts val="0"/>
              </a:spcBef>
              <a:spcAft>
                <a:spcPts val="0"/>
              </a:spcAft>
              <a:buSzPts val="1200"/>
              <a:buChar char="○"/>
              <a:defRPr sz="1200"/>
            </a:lvl8pPr>
            <a:lvl9pPr indent="-304800" lvl="8" marL="4114800">
              <a:spcBef>
                <a:spcPts val="0"/>
              </a:spcBef>
              <a:spcAft>
                <a:spcPts val="0"/>
              </a:spcAft>
              <a:buSzPts val="1200"/>
              <a:buChar char="■"/>
              <a:defRPr sz="1200"/>
            </a:lvl9pPr>
          </a:lstStyle>
          <a:p/>
        </p:txBody>
      </p:sp>
      <p:sp>
        <p:nvSpPr>
          <p:cNvPr id="290" name="Google Shape;290;p47"/>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
        <p:nvSpPr>
          <p:cNvPr id="291" name="Google Shape;291;p47"/>
          <p:cNvSpPr txBox="1"/>
          <p:nvPr>
            <p:ph type="title"/>
          </p:nvPr>
        </p:nvSpPr>
        <p:spPr>
          <a:xfrm>
            <a:off x="311700" y="445025"/>
            <a:ext cx="8520600" cy="572700"/>
          </a:xfrm>
          <a:prstGeom prst="rect">
            <a:avLst/>
          </a:prstGeom>
        </p:spPr>
        <p:txBody>
          <a:bodyPr anchorCtr="0" anchor="t" bIns="91425" lIns="91425" spcFirstLastPara="1" rIns="91425" wrap="square" tIns="91425">
            <a:noAutofit/>
          </a:bodyPr>
          <a:lstStyle>
            <a:lvl1pPr lvl="0">
              <a:spcBef>
                <a:spcPts val="0"/>
              </a:spcBef>
              <a:spcAft>
                <a:spcPts val="0"/>
              </a:spcAft>
              <a:buSzPts val="40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292" name="Google Shape;292;p47"/>
          <p:cNvSpPr txBox="1"/>
          <p:nvPr>
            <p:ph idx="5" type="subTitle"/>
          </p:nvPr>
        </p:nvSpPr>
        <p:spPr>
          <a:xfrm>
            <a:off x="311725" y="3582900"/>
            <a:ext cx="4027500" cy="481200"/>
          </a:xfrm>
          <a:prstGeom prst="rect">
            <a:avLst/>
          </a:prstGeom>
        </p:spPr>
        <p:txBody>
          <a:bodyPr anchorCtr="0" anchor="t" bIns="91425" lIns="91425" spcFirstLastPara="1" rIns="91425" wrap="square" tIns="91425">
            <a:noAutofit/>
          </a:bodyPr>
          <a:lstStyle>
            <a:lvl1pPr lvl="0">
              <a:spcBef>
                <a:spcPts val="0"/>
              </a:spcBef>
              <a:spcAft>
                <a:spcPts val="0"/>
              </a:spcAft>
              <a:buSzPts val="2400"/>
              <a:buNone/>
              <a:defRPr/>
            </a:lvl1pPr>
            <a:lvl2pPr lvl="1">
              <a:spcBef>
                <a:spcPts val="0"/>
              </a:spcBef>
              <a:spcAft>
                <a:spcPts val="0"/>
              </a:spcAft>
              <a:buSzPts val="1800"/>
              <a:buNone/>
              <a:defRPr sz="1800"/>
            </a:lvl2pPr>
            <a:lvl3pPr lvl="2">
              <a:spcBef>
                <a:spcPts val="0"/>
              </a:spcBef>
              <a:spcAft>
                <a:spcPts val="0"/>
              </a:spcAft>
              <a:buSzPts val="1800"/>
              <a:buNone/>
              <a:defRPr sz="1800"/>
            </a:lvl3pPr>
            <a:lvl4pPr lvl="3">
              <a:spcBef>
                <a:spcPts val="0"/>
              </a:spcBef>
              <a:spcAft>
                <a:spcPts val="0"/>
              </a:spcAft>
              <a:buSzPts val="1800"/>
              <a:buNone/>
              <a:defRPr sz="1800"/>
            </a:lvl4pPr>
            <a:lvl5pPr lvl="4">
              <a:spcBef>
                <a:spcPts val="0"/>
              </a:spcBef>
              <a:spcAft>
                <a:spcPts val="0"/>
              </a:spcAft>
              <a:buSzPts val="1800"/>
              <a:buNone/>
              <a:defRPr sz="1800"/>
            </a:lvl5pPr>
            <a:lvl6pPr lvl="5">
              <a:spcBef>
                <a:spcPts val="0"/>
              </a:spcBef>
              <a:spcAft>
                <a:spcPts val="0"/>
              </a:spcAft>
              <a:buSzPts val="1800"/>
              <a:buNone/>
              <a:defRPr sz="1800"/>
            </a:lvl6pPr>
            <a:lvl7pPr lvl="6">
              <a:spcBef>
                <a:spcPts val="0"/>
              </a:spcBef>
              <a:spcAft>
                <a:spcPts val="0"/>
              </a:spcAft>
              <a:buSzPts val="1800"/>
              <a:buNone/>
              <a:defRPr sz="1800"/>
            </a:lvl7pPr>
            <a:lvl8pPr lvl="7">
              <a:spcBef>
                <a:spcPts val="0"/>
              </a:spcBef>
              <a:spcAft>
                <a:spcPts val="0"/>
              </a:spcAft>
              <a:buSzPts val="1800"/>
              <a:buNone/>
              <a:defRPr sz="1800"/>
            </a:lvl8pPr>
            <a:lvl9pPr lvl="8">
              <a:spcBef>
                <a:spcPts val="0"/>
              </a:spcBef>
              <a:spcAft>
                <a:spcPts val="0"/>
              </a:spcAft>
              <a:buSzPts val="1800"/>
              <a:buNone/>
              <a:defRPr sz="1800"/>
            </a:lvl9pPr>
          </a:lstStyle>
          <a:p/>
        </p:txBody>
      </p:sp>
      <p:sp>
        <p:nvSpPr>
          <p:cNvPr id="293" name="Google Shape;293;p47"/>
          <p:cNvSpPr txBox="1"/>
          <p:nvPr>
            <p:ph idx="6" type="subTitle"/>
          </p:nvPr>
        </p:nvSpPr>
        <p:spPr>
          <a:xfrm>
            <a:off x="4804825" y="3582900"/>
            <a:ext cx="4027500" cy="481200"/>
          </a:xfrm>
          <a:prstGeom prst="rect">
            <a:avLst/>
          </a:prstGeom>
        </p:spPr>
        <p:txBody>
          <a:bodyPr anchorCtr="0" anchor="t" bIns="91425" lIns="91425" spcFirstLastPara="1" rIns="91425" wrap="square" tIns="91425">
            <a:noAutofit/>
          </a:bodyPr>
          <a:lstStyle>
            <a:lvl1pPr lvl="0">
              <a:spcBef>
                <a:spcPts val="0"/>
              </a:spcBef>
              <a:spcAft>
                <a:spcPts val="0"/>
              </a:spcAft>
              <a:buSzPts val="2400"/>
              <a:buNone/>
              <a:defRPr/>
            </a:lvl1pPr>
            <a:lvl2pPr lvl="1">
              <a:spcBef>
                <a:spcPts val="0"/>
              </a:spcBef>
              <a:spcAft>
                <a:spcPts val="0"/>
              </a:spcAft>
              <a:buSzPts val="1800"/>
              <a:buNone/>
              <a:defRPr sz="1800"/>
            </a:lvl2pPr>
            <a:lvl3pPr lvl="2">
              <a:spcBef>
                <a:spcPts val="0"/>
              </a:spcBef>
              <a:spcAft>
                <a:spcPts val="0"/>
              </a:spcAft>
              <a:buSzPts val="1800"/>
              <a:buNone/>
              <a:defRPr sz="1800"/>
            </a:lvl3pPr>
            <a:lvl4pPr lvl="3">
              <a:spcBef>
                <a:spcPts val="0"/>
              </a:spcBef>
              <a:spcAft>
                <a:spcPts val="0"/>
              </a:spcAft>
              <a:buSzPts val="1800"/>
              <a:buNone/>
              <a:defRPr sz="1800"/>
            </a:lvl4pPr>
            <a:lvl5pPr lvl="4">
              <a:spcBef>
                <a:spcPts val="0"/>
              </a:spcBef>
              <a:spcAft>
                <a:spcPts val="0"/>
              </a:spcAft>
              <a:buSzPts val="1800"/>
              <a:buNone/>
              <a:defRPr sz="1800"/>
            </a:lvl5pPr>
            <a:lvl6pPr lvl="5">
              <a:spcBef>
                <a:spcPts val="0"/>
              </a:spcBef>
              <a:spcAft>
                <a:spcPts val="0"/>
              </a:spcAft>
              <a:buSzPts val="1800"/>
              <a:buNone/>
              <a:defRPr sz="1800"/>
            </a:lvl6pPr>
            <a:lvl7pPr lvl="6">
              <a:spcBef>
                <a:spcPts val="0"/>
              </a:spcBef>
              <a:spcAft>
                <a:spcPts val="0"/>
              </a:spcAft>
              <a:buSzPts val="1800"/>
              <a:buNone/>
              <a:defRPr sz="1800"/>
            </a:lvl7pPr>
            <a:lvl8pPr lvl="7">
              <a:spcBef>
                <a:spcPts val="0"/>
              </a:spcBef>
              <a:spcAft>
                <a:spcPts val="0"/>
              </a:spcAft>
              <a:buSzPts val="1800"/>
              <a:buNone/>
              <a:defRPr sz="1800"/>
            </a:lvl8pPr>
            <a:lvl9pPr lvl="8">
              <a:spcBef>
                <a:spcPts val="0"/>
              </a:spcBef>
              <a:spcAft>
                <a:spcPts val="0"/>
              </a:spcAft>
              <a:buSzPts val="1800"/>
              <a:buNone/>
              <a:defRPr sz="1800"/>
            </a:lvl9pPr>
          </a:lstStyle>
          <a:p/>
        </p:txBody>
      </p:sp>
    </p:spTree>
  </p:cSld>
  <p:clrMapOvr>
    <a:masterClrMapping/>
  </p:clrMapOvr>
</p:sldLayout>
</file>

<file path=ppt/slideLayouts/slideLayout4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hree storyboards">
  <p:cSld name="CUSTOM_4_1_1">
    <p:spTree>
      <p:nvGrpSpPr>
        <p:cNvPr id="294" name="Shape 294"/>
        <p:cNvGrpSpPr/>
        <p:nvPr/>
      </p:nvGrpSpPr>
      <p:grpSpPr>
        <a:xfrm>
          <a:off x="0" y="0"/>
          <a:ext cx="0" cy="0"/>
          <a:chOff x="0" y="0"/>
          <a:chExt cx="0" cy="0"/>
        </a:xfrm>
      </p:grpSpPr>
      <p:sp>
        <p:nvSpPr>
          <p:cNvPr id="295" name="Google Shape;295;p48"/>
          <p:cNvSpPr txBox="1"/>
          <p:nvPr>
            <p:ph idx="1" type="body"/>
          </p:nvPr>
        </p:nvSpPr>
        <p:spPr>
          <a:xfrm>
            <a:off x="311700" y="3911700"/>
            <a:ext cx="2627100" cy="1018500"/>
          </a:xfrm>
          <a:prstGeom prst="rect">
            <a:avLst/>
          </a:prstGeom>
        </p:spPr>
        <p:txBody>
          <a:bodyPr anchorCtr="0" anchor="t" bIns="91425" lIns="91425" spcFirstLastPara="1" rIns="91425" wrap="square" tIns="91425">
            <a:noAutofit/>
          </a:bodyPr>
          <a:lstStyle>
            <a:lvl1pPr indent="-304800" lvl="0" marL="457200">
              <a:spcBef>
                <a:spcPts val="0"/>
              </a:spcBef>
              <a:spcAft>
                <a:spcPts val="0"/>
              </a:spcAft>
              <a:buSzPts val="1200"/>
              <a:buChar char="●"/>
              <a:defRPr sz="1200"/>
            </a:lvl1pPr>
            <a:lvl2pPr indent="-304800" lvl="1" marL="914400">
              <a:spcBef>
                <a:spcPts val="0"/>
              </a:spcBef>
              <a:spcAft>
                <a:spcPts val="0"/>
              </a:spcAft>
              <a:buSzPts val="1200"/>
              <a:buChar char="○"/>
              <a:defRPr sz="1200"/>
            </a:lvl2pPr>
            <a:lvl3pPr indent="-304800" lvl="2" marL="1371600">
              <a:spcBef>
                <a:spcPts val="0"/>
              </a:spcBef>
              <a:spcAft>
                <a:spcPts val="0"/>
              </a:spcAft>
              <a:buSzPts val="1200"/>
              <a:buChar char="■"/>
              <a:defRPr sz="1200"/>
            </a:lvl3pPr>
            <a:lvl4pPr indent="-304800" lvl="3" marL="1828800">
              <a:spcBef>
                <a:spcPts val="0"/>
              </a:spcBef>
              <a:spcAft>
                <a:spcPts val="0"/>
              </a:spcAft>
              <a:buSzPts val="1200"/>
              <a:buChar char="●"/>
              <a:defRPr sz="1200"/>
            </a:lvl4pPr>
            <a:lvl5pPr indent="-304800" lvl="4" marL="2286000">
              <a:spcBef>
                <a:spcPts val="0"/>
              </a:spcBef>
              <a:spcAft>
                <a:spcPts val="0"/>
              </a:spcAft>
              <a:buSzPts val="1200"/>
              <a:buChar char="○"/>
              <a:defRPr/>
            </a:lvl5pPr>
            <a:lvl6pPr indent="-304800" lvl="5" marL="2743200">
              <a:spcBef>
                <a:spcPts val="0"/>
              </a:spcBef>
              <a:spcAft>
                <a:spcPts val="0"/>
              </a:spcAft>
              <a:buSzPts val="1200"/>
              <a:buChar char="■"/>
              <a:defRPr sz="1200"/>
            </a:lvl6pPr>
            <a:lvl7pPr indent="-304800" lvl="6" marL="3200400">
              <a:spcBef>
                <a:spcPts val="0"/>
              </a:spcBef>
              <a:spcAft>
                <a:spcPts val="0"/>
              </a:spcAft>
              <a:buSzPts val="1200"/>
              <a:buChar char="●"/>
              <a:defRPr sz="1200"/>
            </a:lvl7pPr>
            <a:lvl8pPr indent="-304800" lvl="7" marL="3657600">
              <a:spcBef>
                <a:spcPts val="0"/>
              </a:spcBef>
              <a:spcAft>
                <a:spcPts val="0"/>
              </a:spcAft>
              <a:buSzPts val="1200"/>
              <a:buChar char="○"/>
              <a:defRPr sz="1200"/>
            </a:lvl8pPr>
            <a:lvl9pPr indent="-304800" lvl="8" marL="4114800">
              <a:spcBef>
                <a:spcPts val="0"/>
              </a:spcBef>
              <a:spcAft>
                <a:spcPts val="0"/>
              </a:spcAft>
              <a:buSzPts val="1200"/>
              <a:buChar char="■"/>
              <a:defRPr sz="1200"/>
            </a:lvl9pPr>
          </a:lstStyle>
          <a:p/>
        </p:txBody>
      </p:sp>
      <p:sp>
        <p:nvSpPr>
          <p:cNvPr id="296" name="Google Shape;296;p48"/>
          <p:cNvSpPr/>
          <p:nvPr>
            <p:ph idx="2" type="pic"/>
          </p:nvPr>
        </p:nvSpPr>
        <p:spPr>
          <a:xfrm>
            <a:off x="6205225" y="1128325"/>
            <a:ext cx="2627100" cy="2273100"/>
          </a:xfrm>
          <a:prstGeom prst="rect">
            <a:avLst/>
          </a:prstGeom>
          <a:noFill/>
          <a:ln>
            <a:noFill/>
          </a:ln>
        </p:spPr>
      </p:sp>
      <p:sp>
        <p:nvSpPr>
          <p:cNvPr id="297" name="Google Shape;297;p48"/>
          <p:cNvSpPr/>
          <p:nvPr>
            <p:ph idx="3" type="pic"/>
          </p:nvPr>
        </p:nvSpPr>
        <p:spPr>
          <a:xfrm>
            <a:off x="311725" y="1128325"/>
            <a:ext cx="2627100" cy="2273100"/>
          </a:xfrm>
          <a:prstGeom prst="rect">
            <a:avLst/>
          </a:prstGeom>
          <a:noFill/>
          <a:ln>
            <a:noFill/>
          </a:ln>
        </p:spPr>
      </p:sp>
      <p:sp>
        <p:nvSpPr>
          <p:cNvPr id="298" name="Google Shape;298;p48"/>
          <p:cNvSpPr txBox="1"/>
          <p:nvPr>
            <p:ph idx="4" type="body"/>
          </p:nvPr>
        </p:nvSpPr>
        <p:spPr>
          <a:xfrm>
            <a:off x="6205225" y="3911700"/>
            <a:ext cx="2627100" cy="1018500"/>
          </a:xfrm>
          <a:prstGeom prst="rect">
            <a:avLst/>
          </a:prstGeom>
        </p:spPr>
        <p:txBody>
          <a:bodyPr anchorCtr="0" anchor="t" bIns="91425" lIns="91425" spcFirstLastPara="1" rIns="91425" wrap="square" tIns="91425">
            <a:noAutofit/>
          </a:bodyPr>
          <a:lstStyle>
            <a:lvl1pPr indent="-304800" lvl="0" marL="457200">
              <a:spcBef>
                <a:spcPts val="0"/>
              </a:spcBef>
              <a:spcAft>
                <a:spcPts val="0"/>
              </a:spcAft>
              <a:buSzPts val="1200"/>
              <a:buChar char="●"/>
              <a:defRPr sz="1200"/>
            </a:lvl1pPr>
            <a:lvl2pPr indent="-304800" lvl="1" marL="914400">
              <a:spcBef>
                <a:spcPts val="0"/>
              </a:spcBef>
              <a:spcAft>
                <a:spcPts val="0"/>
              </a:spcAft>
              <a:buSzPts val="1200"/>
              <a:buChar char="○"/>
              <a:defRPr sz="1200"/>
            </a:lvl2pPr>
            <a:lvl3pPr indent="-304800" lvl="2" marL="1371600">
              <a:spcBef>
                <a:spcPts val="0"/>
              </a:spcBef>
              <a:spcAft>
                <a:spcPts val="0"/>
              </a:spcAft>
              <a:buSzPts val="1200"/>
              <a:buChar char="■"/>
              <a:defRPr sz="1200"/>
            </a:lvl3pPr>
            <a:lvl4pPr indent="-304800" lvl="3" marL="1828800">
              <a:spcBef>
                <a:spcPts val="0"/>
              </a:spcBef>
              <a:spcAft>
                <a:spcPts val="0"/>
              </a:spcAft>
              <a:buSzPts val="1200"/>
              <a:buChar char="●"/>
              <a:defRPr sz="1200"/>
            </a:lvl4pPr>
            <a:lvl5pPr indent="-304800" lvl="4" marL="2286000">
              <a:spcBef>
                <a:spcPts val="0"/>
              </a:spcBef>
              <a:spcAft>
                <a:spcPts val="0"/>
              </a:spcAft>
              <a:buSzPts val="1200"/>
              <a:buChar char="○"/>
              <a:defRPr/>
            </a:lvl5pPr>
            <a:lvl6pPr indent="-304800" lvl="5" marL="2743200">
              <a:spcBef>
                <a:spcPts val="0"/>
              </a:spcBef>
              <a:spcAft>
                <a:spcPts val="0"/>
              </a:spcAft>
              <a:buSzPts val="1200"/>
              <a:buChar char="■"/>
              <a:defRPr sz="1200"/>
            </a:lvl6pPr>
            <a:lvl7pPr indent="-304800" lvl="6" marL="3200400">
              <a:spcBef>
                <a:spcPts val="0"/>
              </a:spcBef>
              <a:spcAft>
                <a:spcPts val="0"/>
              </a:spcAft>
              <a:buSzPts val="1200"/>
              <a:buChar char="●"/>
              <a:defRPr sz="1200"/>
            </a:lvl7pPr>
            <a:lvl8pPr indent="-304800" lvl="7" marL="3657600">
              <a:spcBef>
                <a:spcPts val="0"/>
              </a:spcBef>
              <a:spcAft>
                <a:spcPts val="0"/>
              </a:spcAft>
              <a:buSzPts val="1200"/>
              <a:buChar char="○"/>
              <a:defRPr sz="1200"/>
            </a:lvl8pPr>
            <a:lvl9pPr indent="-304800" lvl="8" marL="4114800">
              <a:spcBef>
                <a:spcPts val="0"/>
              </a:spcBef>
              <a:spcAft>
                <a:spcPts val="0"/>
              </a:spcAft>
              <a:buSzPts val="1200"/>
              <a:buChar char="■"/>
              <a:defRPr sz="1200"/>
            </a:lvl9pPr>
          </a:lstStyle>
          <a:p/>
        </p:txBody>
      </p:sp>
      <p:sp>
        <p:nvSpPr>
          <p:cNvPr id="299" name="Google Shape;299;p48"/>
          <p:cNvSpPr/>
          <p:nvPr>
            <p:ph idx="5" type="pic"/>
          </p:nvPr>
        </p:nvSpPr>
        <p:spPr>
          <a:xfrm>
            <a:off x="3255250" y="1128325"/>
            <a:ext cx="2627100" cy="2273100"/>
          </a:xfrm>
          <a:prstGeom prst="rect">
            <a:avLst/>
          </a:prstGeom>
          <a:noFill/>
          <a:ln>
            <a:noFill/>
          </a:ln>
        </p:spPr>
      </p:sp>
      <p:sp>
        <p:nvSpPr>
          <p:cNvPr id="300" name="Google Shape;300;p48"/>
          <p:cNvSpPr txBox="1"/>
          <p:nvPr>
            <p:ph idx="6" type="body"/>
          </p:nvPr>
        </p:nvSpPr>
        <p:spPr>
          <a:xfrm>
            <a:off x="3255250" y="3911700"/>
            <a:ext cx="2627100" cy="1018500"/>
          </a:xfrm>
          <a:prstGeom prst="rect">
            <a:avLst/>
          </a:prstGeom>
        </p:spPr>
        <p:txBody>
          <a:bodyPr anchorCtr="0" anchor="t" bIns="91425" lIns="91425" spcFirstLastPara="1" rIns="91425" wrap="square" tIns="91425">
            <a:noAutofit/>
          </a:bodyPr>
          <a:lstStyle>
            <a:lvl1pPr indent="-304800" lvl="0" marL="457200">
              <a:spcBef>
                <a:spcPts val="0"/>
              </a:spcBef>
              <a:spcAft>
                <a:spcPts val="0"/>
              </a:spcAft>
              <a:buSzPts val="1200"/>
              <a:buChar char="●"/>
              <a:defRPr sz="1200"/>
            </a:lvl1pPr>
            <a:lvl2pPr indent="-304800" lvl="1" marL="914400">
              <a:spcBef>
                <a:spcPts val="0"/>
              </a:spcBef>
              <a:spcAft>
                <a:spcPts val="0"/>
              </a:spcAft>
              <a:buSzPts val="1200"/>
              <a:buChar char="○"/>
              <a:defRPr sz="1200"/>
            </a:lvl2pPr>
            <a:lvl3pPr indent="-304800" lvl="2" marL="1371600">
              <a:spcBef>
                <a:spcPts val="0"/>
              </a:spcBef>
              <a:spcAft>
                <a:spcPts val="0"/>
              </a:spcAft>
              <a:buSzPts val="1200"/>
              <a:buChar char="■"/>
              <a:defRPr sz="1200"/>
            </a:lvl3pPr>
            <a:lvl4pPr indent="-304800" lvl="3" marL="1828800">
              <a:spcBef>
                <a:spcPts val="0"/>
              </a:spcBef>
              <a:spcAft>
                <a:spcPts val="0"/>
              </a:spcAft>
              <a:buSzPts val="1200"/>
              <a:buChar char="●"/>
              <a:defRPr sz="1200"/>
            </a:lvl4pPr>
            <a:lvl5pPr indent="-304800" lvl="4" marL="2286000">
              <a:spcBef>
                <a:spcPts val="0"/>
              </a:spcBef>
              <a:spcAft>
                <a:spcPts val="0"/>
              </a:spcAft>
              <a:buSzPts val="1200"/>
              <a:buChar char="○"/>
              <a:defRPr/>
            </a:lvl5pPr>
            <a:lvl6pPr indent="-304800" lvl="5" marL="2743200">
              <a:spcBef>
                <a:spcPts val="0"/>
              </a:spcBef>
              <a:spcAft>
                <a:spcPts val="0"/>
              </a:spcAft>
              <a:buSzPts val="1200"/>
              <a:buChar char="■"/>
              <a:defRPr sz="1200"/>
            </a:lvl6pPr>
            <a:lvl7pPr indent="-304800" lvl="6" marL="3200400">
              <a:spcBef>
                <a:spcPts val="0"/>
              </a:spcBef>
              <a:spcAft>
                <a:spcPts val="0"/>
              </a:spcAft>
              <a:buSzPts val="1200"/>
              <a:buChar char="●"/>
              <a:defRPr sz="1200"/>
            </a:lvl7pPr>
            <a:lvl8pPr indent="-304800" lvl="7" marL="3657600">
              <a:spcBef>
                <a:spcPts val="0"/>
              </a:spcBef>
              <a:spcAft>
                <a:spcPts val="0"/>
              </a:spcAft>
              <a:buSzPts val="1200"/>
              <a:buChar char="○"/>
              <a:defRPr sz="1200"/>
            </a:lvl8pPr>
            <a:lvl9pPr indent="-304800" lvl="8" marL="4114800">
              <a:spcBef>
                <a:spcPts val="0"/>
              </a:spcBef>
              <a:spcAft>
                <a:spcPts val="0"/>
              </a:spcAft>
              <a:buSzPts val="1200"/>
              <a:buChar char="■"/>
              <a:defRPr sz="1200"/>
            </a:lvl9pPr>
          </a:lstStyle>
          <a:p/>
        </p:txBody>
      </p:sp>
      <p:sp>
        <p:nvSpPr>
          <p:cNvPr id="301" name="Google Shape;301;p48"/>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
        <p:nvSpPr>
          <p:cNvPr id="302" name="Google Shape;302;p48"/>
          <p:cNvSpPr txBox="1"/>
          <p:nvPr>
            <p:ph type="title"/>
          </p:nvPr>
        </p:nvSpPr>
        <p:spPr>
          <a:xfrm>
            <a:off x="311700" y="445025"/>
            <a:ext cx="8520600" cy="572700"/>
          </a:xfrm>
          <a:prstGeom prst="rect">
            <a:avLst/>
          </a:prstGeom>
        </p:spPr>
        <p:txBody>
          <a:bodyPr anchorCtr="0" anchor="t" bIns="91425" lIns="91425" spcFirstLastPara="1" rIns="91425" wrap="square" tIns="91425">
            <a:noAutofit/>
          </a:bodyPr>
          <a:lstStyle>
            <a:lvl1pPr lvl="0">
              <a:spcBef>
                <a:spcPts val="0"/>
              </a:spcBef>
              <a:spcAft>
                <a:spcPts val="0"/>
              </a:spcAft>
              <a:buSzPts val="40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303" name="Google Shape;303;p48"/>
          <p:cNvSpPr txBox="1"/>
          <p:nvPr>
            <p:ph idx="7" type="subTitle"/>
          </p:nvPr>
        </p:nvSpPr>
        <p:spPr>
          <a:xfrm>
            <a:off x="311725" y="3430500"/>
            <a:ext cx="2627100" cy="481200"/>
          </a:xfrm>
          <a:prstGeom prst="rect">
            <a:avLst/>
          </a:prstGeom>
        </p:spPr>
        <p:txBody>
          <a:bodyPr anchorCtr="0" anchor="t" bIns="91425" lIns="91425" spcFirstLastPara="1" rIns="91425" wrap="square" tIns="91425">
            <a:noAutofit/>
          </a:bodyPr>
          <a:lstStyle>
            <a:lvl1pPr lvl="0">
              <a:spcBef>
                <a:spcPts val="0"/>
              </a:spcBef>
              <a:spcAft>
                <a:spcPts val="0"/>
              </a:spcAft>
              <a:buSzPts val="2400"/>
              <a:buNone/>
              <a:defRPr/>
            </a:lvl1pPr>
            <a:lvl2pPr lvl="1">
              <a:spcBef>
                <a:spcPts val="0"/>
              </a:spcBef>
              <a:spcAft>
                <a:spcPts val="0"/>
              </a:spcAft>
              <a:buSzPts val="1800"/>
              <a:buNone/>
              <a:defRPr sz="1800"/>
            </a:lvl2pPr>
            <a:lvl3pPr lvl="2">
              <a:spcBef>
                <a:spcPts val="0"/>
              </a:spcBef>
              <a:spcAft>
                <a:spcPts val="0"/>
              </a:spcAft>
              <a:buSzPts val="1800"/>
              <a:buNone/>
              <a:defRPr sz="1800"/>
            </a:lvl3pPr>
            <a:lvl4pPr lvl="3">
              <a:spcBef>
                <a:spcPts val="0"/>
              </a:spcBef>
              <a:spcAft>
                <a:spcPts val="0"/>
              </a:spcAft>
              <a:buSzPts val="1800"/>
              <a:buNone/>
              <a:defRPr sz="1800"/>
            </a:lvl4pPr>
            <a:lvl5pPr lvl="4">
              <a:spcBef>
                <a:spcPts val="0"/>
              </a:spcBef>
              <a:spcAft>
                <a:spcPts val="0"/>
              </a:spcAft>
              <a:buSzPts val="1800"/>
              <a:buNone/>
              <a:defRPr sz="1800"/>
            </a:lvl5pPr>
            <a:lvl6pPr lvl="5">
              <a:spcBef>
                <a:spcPts val="0"/>
              </a:spcBef>
              <a:spcAft>
                <a:spcPts val="0"/>
              </a:spcAft>
              <a:buSzPts val="1800"/>
              <a:buNone/>
              <a:defRPr sz="1800"/>
            </a:lvl6pPr>
            <a:lvl7pPr lvl="6">
              <a:spcBef>
                <a:spcPts val="0"/>
              </a:spcBef>
              <a:spcAft>
                <a:spcPts val="0"/>
              </a:spcAft>
              <a:buSzPts val="1800"/>
              <a:buNone/>
              <a:defRPr sz="1800"/>
            </a:lvl7pPr>
            <a:lvl8pPr lvl="7">
              <a:spcBef>
                <a:spcPts val="0"/>
              </a:spcBef>
              <a:spcAft>
                <a:spcPts val="0"/>
              </a:spcAft>
              <a:buSzPts val="1800"/>
              <a:buNone/>
              <a:defRPr sz="1800"/>
            </a:lvl8pPr>
            <a:lvl9pPr lvl="8">
              <a:spcBef>
                <a:spcPts val="0"/>
              </a:spcBef>
              <a:spcAft>
                <a:spcPts val="0"/>
              </a:spcAft>
              <a:buSzPts val="1800"/>
              <a:buNone/>
              <a:defRPr sz="1800"/>
            </a:lvl9pPr>
          </a:lstStyle>
          <a:p/>
        </p:txBody>
      </p:sp>
      <p:sp>
        <p:nvSpPr>
          <p:cNvPr id="304" name="Google Shape;304;p48"/>
          <p:cNvSpPr txBox="1"/>
          <p:nvPr>
            <p:ph idx="8" type="subTitle"/>
          </p:nvPr>
        </p:nvSpPr>
        <p:spPr>
          <a:xfrm>
            <a:off x="6205225" y="3430500"/>
            <a:ext cx="2627100" cy="481200"/>
          </a:xfrm>
          <a:prstGeom prst="rect">
            <a:avLst/>
          </a:prstGeom>
        </p:spPr>
        <p:txBody>
          <a:bodyPr anchorCtr="0" anchor="t" bIns="91425" lIns="91425" spcFirstLastPara="1" rIns="91425" wrap="square" tIns="91425">
            <a:noAutofit/>
          </a:bodyPr>
          <a:lstStyle>
            <a:lvl1pPr lvl="0">
              <a:spcBef>
                <a:spcPts val="0"/>
              </a:spcBef>
              <a:spcAft>
                <a:spcPts val="0"/>
              </a:spcAft>
              <a:buSzPts val="2400"/>
              <a:buNone/>
              <a:defRPr/>
            </a:lvl1pPr>
            <a:lvl2pPr lvl="1">
              <a:spcBef>
                <a:spcPts val="0"/>
              </a:spcBef>
              <a:spcAft>
                <a:spcPts val="0"/>
              </a:spcAft>
              <a:buSzPts val="1800"/>
              <a:buNone/>
              <a:defRPr sz="1800"/>
            </a:lvl2pPr>
            <a:lvl3pPr lvl="2">
              <a:spcBef>
                <a:spcPts val="0"/>
              </a:spcBef>
              <a:spcAft>
                <a:spcPts val="0"/>
              </a:spcAft>
              <a:buSzPts val="1800"/>
              <a:buNone/>
              <a:defRPr sz="1800"/>
            </a:lvl3pPr>
            <a:lvl4pPr lvl="3">
              <a:spcBef>
                <a:spcPts val="0"/>
              </a:spcBef>
              <a:spcAft>
                <a:spcPts val="0"/>
              </a:spcAft>
              <a:buSzPts val="1800"/>
              <a:buNone/>
              <a:defRPr sz="1800"/>
            </a:lvl4pPr>
            <a:lvl5pPr lvl="4">
              <a:spcBef>
                <a:spcPts val="0"/>
              </a:spcBef>
              <a:spcAft>
                <a:spcPts val="0"/>
              </a:spcAft>
              <a:buSzPts val="1800"/>
              <a:buNone/>
              <a:defRPr sz="1800"/>
            </a:lvl5pPr>
            <a:lvl6pPr lvl="5">
              <a:spcBef>
                <a:spcPts val="0"/>
              </a:spcBef>
              <a:spcAft>
                <a:spcPts val="0"/>
              </a:spcAft>
              <a:buSzPts val="1800"/>
              <a:buNone/>
              <a:defRPr sz="1800"/>
            </a:lvl6pPr>
            <a:lvl7pPr lvl="6">
              <a:spcBef>
                <a:spcPts val="0"/>
              </a:spcBef>
              <a:spcAft>
                <a:spcPts val="0"/>
              </a:spcAft>
              <a:buSzPts val="1800"/>
              <a:buNone/>
              <a:defRPr sz="1800"/>
            </a:lvl7pPr>
            <a:lvl8pPr lvl="7">
              <a:spcBef>
                <a:spcPts val="0"/>
              </a:spcBef>
              <a:spcAft>
                <a:spcPts val="0"/>
              </a:spcAft>
              <a:buSzPts val="1800"/>
              <a:buNone/>
              <a:defRPr sz="1800"/>
            </a:lvl8pPr>
            <a:lvl9pPr lvl="8">
              <a:spcBef>
                <a:spcPts val="0"/>
              </a:spcBef>
              <a:spcAft>
                <a:spcPts val="0"/>
              </a:spcAft>
              <a:buSzPts val="1800"/>
              <a:buNone/>
              <a:defRPr sz="1800"/>
            </a:lvl9pPr>
          </a:lstStyle>
          <a:p/>
        </p:txBody>
      </p:sp>
      <p:sp>
        <p:nvSpPr>
          <p:cNvPr id="305" name="Google Shape;305;p48"/>
          <p:cNvSpPr txBox="1"/>
          <p:nvPr>
            <p:ph idx="9" type="subTitle"/>
          </p:nvPr>
        </p:nvSpPr>
        <p:spPr>
          <a:xfrm>
            <a:off x="3255250" y="3430500"/>
            <a:ext cx="2627100" cy="481200"/>
          </a:xfrm>
          <a:prstGeom prst="rect">
            <a:avLst/>
          </a:prstGeom>
        </p:spPr>
        <p:txBody>
          <a:bodyPr anchorCtr="0" anchor="t" bIns="91425" lIns="91425" spcFirstLastPara="1" rIns="91425" wrap="square" tIns="91425">
            <a:noAutofit/>
          </a:bodyPr>
          <a:lstStyle>
            <a:lvl1pPr lvl="0">
              <a:spcBef>
                <a:spcPts val="0"/>
              </a:spcBef>
              <a:spcAft>
                <a:spcPts val="0"/>
              </a:spcAft>
              <a:buSzPts val="2400"/>
              <a:buNone/>
              <a:defRPr/>
            </a:lvl1pPr>
            <a:lvl2pPr lvl="1">
              <a:spcBef>
                <a:spcPts val="0"/>
              </a:spcBef>
              <a:spcAft>
                <a:spcPts val="0"/>
              </a:spcAft>
              <a:buSzPts val="1800"/>
              <a:buNone/>
              <a:defRPr sz="1800"/>
            </a:lvl2pPr>
            <a:lvl3pPr lvl="2">
              <a:spcBef>
                <a:spcPts val="0"/>
              </a:spcBef>
              <a:spcAft>
                <a:spcPts val="0"/>
              </a:spcAft>
              <a:buSzPts val="1800"/>
              <a:buNone/>
              <a:defRPr sz="1800"/>
            </a:lvl3pPr>
            <a:lvl4pPr lvl="3">
              <a:spcBef>
                <a:spcPts val="0"/>
              </a:spcBef>
              <a:spcAft>
                <a:spcPts val="0"/>
              </a:spcAft>
              <a:buSzPts val="1800"/>
              <a:buNone/>
              <a:defRPr sz="1800"/>
            </a:lvl4pPr>
            <a:lvl5pPr lvl="4">
              <a:spcBef>
                <a:spcPts val="0"/>
              </a:spcBef>
              <a:spcAft>
                <a:spcPts val="0"/>
              </a:spcAft>
              <a:buSzPts val="1800"/>
              <a:buNone/>
              <a:defRPr sz="1800"/>
            </a:lvl5pPr>
            <a:lvl6pPr lvl="5">
              <a:spcBef>
                <a:spcPts val="0"/>
              </a:spcBef>
              <a:spcAft>
                <a:spcPts val="0"/>
              </a:spcAft>
              <a:buSzPts val="1800"/>
              <a:buNone/>
              <a:defRPr sz="1800"/>
            </a:lvl6pPr>
            <a:lvl7pPr lvl="6">
              <a:spcBef>
                <a:spcPts val="0"/>
              </a:spcBef>
              <a:spcAft>
                <a:spcPts val="0"/>
              </a:spcAft>
              <a:buSzPts val="1800"/>
              <a:buNone/>
              <a:defRPr sz="1800"/>
            </a:lvl7pPr>
            <a:lvl8pPr lvl="7">
              <a:spcBef>
                <a:spcPts val="0"/>
              </a:spcBef>
              <a:spcAft>
                <a:spcPts val="0"/>
              </a:spcAft>
              <a:buSzPts val="1800"/>
              <a:buNone/>
              <a:defRPr sz="1800"/>
            </a:lvl8pPr>
            <a:lvl9pPr lvl="8">
              <a:spcBef>
                <a:spcPts val="0"/>
              </a:spcBef>
              <a:spcAft>
                <a:spcPts val="0"/>
              </a:spcAft>
              <a:buSzPts val="1800"/>
              <a:buNone/>
              <a:defRPr sz="1800"/>
            </a:lvl9pPr>
          </a:lstStyle>
          <a:p/>
        </p:txBody>
      </p:sp>
    </p:spTree>
  </p:cSld>
  <p:clrMapOvr>
    <a:masterClrMapping/>
  </p:clrMapOvr>
</p:sldLayout>
</file>

<file path=ppt/slideLayouts/slideLayout4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Image only">
  <p:cSld name="CUSTOM_5_1">
    <p:spTree>
      <p:nvGrpSpPr>
        <p:cNvPr id="306" name="Shape 306"/>
        <p:cNvGrpSpPr/>
        <p:nvPr/>
      </p:nvGrpSpPr>
      <p:grpSpPr>
        <a:xfrm>
          <a:off x="0" y="0"/>
          <a:ext cx="0" cy="0"/>
          <a:chOff x="0" y="0"/>
          <a:chExt cx="0" cy="0"/>
        </a:xfrm>
      </p:grpSpPr>
      <p:sp>
        <p:nvSpPr>
          <p:cNvPr id="307" name="Google Shape;307;p49"/>
          <p:cNvSpPr/>
          <p:nvPr>
            <p:ph idx="2" type="pic"/>
          </p:nvPr>
        </p:nvSpPr>
        <p:spPr>
          <a:xfrm>
            <a:off x="311700" y="445025"/>
            <a:ext cx="8520600" cy="4218300"/>
          </a:xfrm>
          <a:prstGeom prst="rect">
            <a:avLst/>
          </a:prstGeom>
          <a:noFill/>
          <a:ln>
            <a:noFill/>
          </a:ln>
        </p:spPr>
      </p:sp>
      <p:sp>
        <p:nvSpPr>
          <p:cNvPr id="308" name="Google Shape;308;p49"/>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4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Image grid">
  <p:cSld name="CUSTOM_6_1">
    <p:spTree>
      <p:nvGrpSpPr>
        <p:cNvPr id="309" name="Shape 309"/>
        <p:cNvGrpSpPr/>
        <p:nvPr/>
      </p:nvGrpSpPr>
      <p:grpSpPr>
        <a:xfrm>
          <a:off x="0" y="0"/>
          <a:ext cx="0" cy="0"/>
          <a:chOff x="0" y="0"/>
          <a:chExt cx="0" cy="0"/>
        </a:xfrm>
      </p:grpSpPr>
      <p:sp>
        <p:nvSpPr>
          <p:cNvPr id="310" name="Google Shape;310;p50"/>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
        <p:nvSpPr>
          <p:cNvPr id="311" name="Google Shape;311;p50"/>
          <p:cNvSpPr/>
          <p:nvPr>
            <p:ph idx="2" type="pic"/>
          </p:nvPr>
        </p:nvSpPr>
        <p:spPr>
          <a:xfrm>
            <a:off x="3389600" y="118913"/>
            <a:ext cx="1643700" cy="1535100"/>
          </a:xfrm>
          <a:prstGeom prst="rect">
            <a:avLst/>
          </a:prstGeom>
          <a:noFill/>
          <a:ln>
            <a:noFill/>
          </a:ln>
        </p:spPr>
      </p:sp>
      <p:sp>
        <p:nvSpPr>
          <p:cNvPr id="312" name="Google Shape;312;p50"/>
          <p:cNvSpPr/>
          <p:nvPr>
            <p:ph idx="3" type="pic"/>
          </p:nvPr>
        </p:nvSpPr>
        <p:spPr>
          <a:xfrm>
            <a:off x="5195935" y="118913"/>
            <a:ext cx="1643700" cy="1535100"/>
          </a:xfrm>
          <a:prstGeom prst="rect">
            <a:avLst/>
          </a:prstGeom>
          <a:noFill/>
          <a:ln>
            <a:noFill/>
          </a:ln>
        </p:spPr>
      </p:sp>
      <p:sp>
        <p:nvSpPr>
          <p:cNvPr id="313" name="Google Shape;313;p50"/>
          <p:cNvSpPr/>
          <p:nvPr>
            <p:ph idx="4" type="pic"/>
          </p:nvPr>
        </p:nvSpPr>
        <p:spPr>
          <a:xfrm>
            <a:off x="7002270" y="118913"/>
            <a:ext cx="1643700" cy="1535100"/>
          </a:xfrm>
          <a:prstGeom prst="rect">
            <a:avLst/>
          </a:prstGeom>
          <a:noFill/>
          <a:ln>
            <a:noFill/>
          </a:ln>
        </p:spPr>
      </p:sp>
      <p:sp>
        <p:nvSpPr>
          <p:cNvPr id="314" name="Google Shape;314;p50"/>
          <p:cNvSpPr/>
          <p:nvPr>
            <p:ph idx="5" type="pic"/>
          </p:nvPr>
        </p:nvSpPr>
        <p:spPr>
          <a:xfrm>
            <a:off x="3389588" y="1804212"/>
            <a:ext cx="1643700" cy="1535100"/>
          </a:xfrm>
          <a:prstGeom prst="rect">
            <a:avLst/>
          </a:prstGeom>
          <a:noFill/>
          <a:ln>
            <a:noFill/>
          </a:ln>
        </p:spPr>
      </p:sp>
      <p:sp>
        <p:nvSpPr>
          <p:cNvPr id="315" name="Google Shape;315;p50"/>
          <p:cNvSpPr/>
          <p:nvPr>
            <p:ph idx="6" type="pic"/>
          </p:nvPr>
        </p:nvSpPr>
        <p:spPr>
          <a:xfrm>
            <a:off x="5195922" y="1804212"/>
            <a:ext cx="1643700" cy="1535100"/>
          </a:xfrm>
          <a:prstGeom prst="rect">
            <a:avLst/>
          </a:prstGeom>
          <a:noFill/>
          <a:ln>
            <a:noFill/>
          </a:ln>
        </p:spPr>
      </p:sp>
      <p:sp>
        <p:nvSpPr>
          <p:cNvPr id="316" name="Google Shape;316;p50"/>
          <p:cNvSpPr/>
          <p:nvPr>
            <p:ph idx="7" type="pic"/>
          </p:nvPr>
        </p:nvSpPr>
        <p:spPr>
          <a:xfrm>
            <a:off x="7002257" y="1804212"/>
            <a:ext cx="1643700" cy="1535100"/>
          </a:xfrm>
          <a:prstGeom prst="rect">
            <a:avLst/>
          </a:prstGeom>
          <a:noFill/>
          <a:ln>
            <a:noFill/>
          </a:ln>
        </p:spPr>
      </p:sp>
      <p:sp>
        <p:nvSpPr>
          <p:cNvPr id="317" name="Google Shape;317;p50"/>
          <p:cNvSpPr txBox="1"/>
          <p:nvPr>
            <p:ph type="title"/>
          </p:nvPr>
        </p:nvSpPr>
        <p:spPr>
          <a:xfrm>
            <a:off x="351550" y="445025"/>
            <a:ext cx="2596800" cy="1706400"/>
          </a:xfrm>
          <a:prstGeom prst="rect">
            <a:avLst/>
          </a:prstGeom>
        </p:spPr>
        <p:txBody>
          <a:bodyPr anchorCtr="0" anchor="t" bIns="91425" lIns="91425" spcFirstLastPara="1" rIns="91425" wrap="square" tIns="91425">
            <a:spAutoFit/>
          </a:bodyPr>
          <a:lstStyle>
            <a:lvl1pPr lvl="0">
              <a:spcBef>
                <a:spcPts val="0"/>
              </a:spcBef>
              <a:spcAft>
                <a:spcPts val="0"/>
              </a:spcAft>
              <a:buSzPts val="40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318" name="Google Shape;318;p50"/>
          <p:cNvSpPr/>
          <p:nvPr>
            <p:ph idx="8" type="pic"/>
          </p:nvPr>
        </p:nvSpPr>
        <p:spPr>
          <a:xfrm>
            <a:off x="3389588" y="3489487"/>
            <a:ext cx="1643700" cy="1535100"/>
          </a:xfrm>
          <a:prstGeom prst="rect">
            <a:avLst/>
          </a:prstGeom>
          <a:noFill/>
          <a:ln>
            <a:noFill/>
          </a:ln>
        </p:spPr>
      </p:sp>
      <p:sp>
        <p:nvSpPr>
          <p:cNvPr id="319" name="Google Shape;319;p50"/>
          <p:cNvSpPr/>
          <p:nvPr>
            <p:ph idx="9" type="pic"/>
          </p:nvPr>
        </p:nvSpPr>
        <p:spPr>
          <a:xfrm>
            <a:off x="5195922" y="3489487"/>
            <a:ext cx="1643700" cy="1535100"/>
          </a:xfrm>
          <a:prstGeom prst="rect">
            <a:avLst/>
          </a:prstGeom>
          <a:noFill/>
          <a:ln>
            <a:noFill/>
          </a:ln>
        </p:spPr>
      </p:sp>
      <p:sp>
        <p:nvSpPr>
          <p:cNvPr id="320" name="Google Shape;320;p50"/>
          <p:cNvSpPr/>
          <p:nvPr>
            <p:ph idx="13" type="pic"/>
          </p:nvPr>
        </p:nvSpPr>
        <p:spPr>
          <a:xfrm>
            <a:off x="7002257" y="3489487"/>
            <a:ext cx="1643700" cy="1535100"/>
          </a:xfrm>
          <a:prstGeom prst="rect">
            <a:avLst/>
          </a:prstGeom>
          <a:noFill/>
          <a:ln>
            <a:noFill/>
          </a:ln>
        </p:spPr>
      </p:sp>
    </p:spTree>
  </p:cSld>
  <p:clrMapOvr>
    <a:masterClrMapping/>
  </p:clrMapOvr>
  <p:extLst>
    <p:ext uri="{DCECCB84-F9BA-43D5-87BE-67443E8EF086}">
      <p15:sldGuideLst>
        <p15:guide id="1" pos="5564">
          <p15:clr>
            <a:srgbClr val="E46962"/>
          </p15:clr>
        </p15:guide>
      </p15:sldGuideLst>
    </p:ext>
  </p:extLst>
</p:sldLayout>
</file>

<file path=ppt/slideMasters/_rels/slideMaster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12" Type="http://schemas.openxmlformats.org/officeDocument/2006/relationships/theme" Target="../theme/theme2.xml"/><Relationship Id="rId9" Type="http://schemas.openxmlformats.org/officeDocument/2006/relationships/slideLayout" Target="../slideLayouts/slideLayout9.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s>
</file>

<file path=ppt/slideMasters/_rels/slideMaster2.xml.rels><?xml version="1.0" encoding="UTF-8" standalone="yes"?><Relationships xmlns="http://schemas.openxmlformats.org/package/2006/relationships"><Relationship Id="rId20" Type="http://schemas.openxmlformats.org/officeDocument/2006/relationships/slideLayout" Target="../slideLayouts/slideLayout31.xml"/><Relationship Id="rId22" Type="http://schemas.openxmlformats.org/officeDocument/2006/relationships/slideLayout" Target="../slideLayouts/slideLayout33.xml"/><Relationship Id="rId21" Type="http://schemas.openxmlformats.org/officeDocument/2006/relationships/slideLayout" Target="../slideLayouts/slideLayout32.xml"/><Relationship Id="rId24" Type="http://schemas.openxmlformats.org/officeDocument/2006/relationships/slideLayout" Target="../slideLayouts/slideLayout35.xml"/><Relationship Id="rId23" Type="http://schemas.openxmlformats.org/officeDocument/2006/relationships/slideLayout" Target="../slideLayouts/slideLayout34.xml"/><Relationship Id="rId1" Type="http://schemas.openxmlformats.org/officeDocument/2006/relationships/slideLayout" Target="../slideLayouts/slideLayout12.xml"/><Relationship Id="rId2" Type="http://schemas.openxmlformats.org/officeDocument/2006/relationships/slideLayout" Target="../slideLayouts/slideLayout13.xml"/><Relationship Id="rId3" Type="http://schemas.openxmlformats.org/officeDocument/2006/relationships/slideLayout" Target="../slideLayouts/slideLayout14.xml"/><Relationship Id="rId4" Type="http://schemas.openxmlformats.org/officeDocument/2006/relationships/slideLayout" Target="../slideLayouts/slideLayout15.xml"/><Relationship Id="rId9" Type="http://schemas.openxmlformats.org/officeDocument/2006/relationships/slideLayout" Target="../slideLayouts/slideLayout20.xml"/><Relationship Id="rId26" Type="http://schemas.openxmlformats.org/officeDocument/2006/relationships/slideLayout" Target="../slideLayouts/slideLayout37.xml"/><Relationship Id="rId25" Type="http://schemas.openxmlformats.org/officeDocument/2006/relationships/slideLayout" Target="../slideLayouts/slideLayout36.xml"/><Relationship Id="rId28" Type="http://schemas.openxmlformats.org/officeDocument/2006/relationships/slideLayout" Target="../slideLayouts/slideLayout39.xml"/><Relationship Id="rId27" Type="http://schemas.openxmlformats.org/officeDocument/2006/relationships/slideLayout" Target="../slideLayouts/slideLayout38.xml"/><Relationship Id="rId5" Type="http://schemas.openxmlformats.org/officeDocument/2006/relationships/slideLayout" Target="../slideLayouts/slideLayout16.xml"/><Relationship Id="rId6" Type="http://schemas.openxmlformats.org/officeDocument/2006/relationships/slideLayout" Target="../slideLayouts/slideLayout17.xml"/><Relationship Id="rId29" Type="http://schemas.openxmlformats.org/officeDocument/2006/relationships/slideLayout" Target="../slideLayouts/slideLayout40.xml"/><Relationship Id="rId7" Type="http://schemas.openxmlformats.org/officeDocument/2006/relationships/slideLayout" Target="../slideLayouts/slideLayout18.xml"/><Relationship Id="rId8" Type="http://schemas.openxmlformats.org/officeDocument/2006/relationships/slideLayout" Target="../slideLayouts/slideLayout19.xml"/><Relationship Id="rId31" Type="http://schemas.openxmlformats.org/officeDocument/2006/relationships/slideLayout" Target="../slideLayouts/slideLayout42.xml"/><Relationship Id="rId30" Type="http://schemas.openxmlformats.org/officeDocument/2006/relationships/slideLayout" Target="../slideLayouts/slideLayout41.xml"/><Relationship Id="rId11" Type="http://schemas.openxmlformats.org/officeDocument/2006/relationships/slideLayout" Target="../slideLayouts/slideLayout22.xml"/><Relationship Id="rId33" Type="http://schemas.openxmlformats.org/officeDocument/2006/relationships/slideLayout" Target="../slideLayouts/slideLayout44.xml"/><Relationship Id="rId10" Type="http://schemas.openxmlformats.org/officeDocument/2006/relationships/slideLayout" Target="../slideLayouts/slideLayout21.xml"/><Relationship Id="rId32" Type="http://schemas.openxmlformats.org/officeDocument/2006/relationships/slideLayout" Target="../slideLayouts/slideLayout43.xml"/><Relationship Id="rId13" Type="http://schemas.openxmlformats.org/officeDocument/2006/relationships/slideLayout" Target="../slideLayouts/slideLayout24.xml"/><Relationship Id="rId35" Type="http://schemas.openxmlformats.org/officeDocument/2006/relationships/slideLayout" Target="../slideLayouts/slideLayout46.xml"/><Relationship Id="rId12" Type="http://schemas.openxmlformats.org/officeDocument/2006/relationships/slideLayout" Target="../slideLayouts/slideLayout23.xml"/><Relationship Id="rId34" Type="http://schemas.openxmlformats.org/officeDocument/2006/relationships/slideLayout" Target="../slideLayouts/slideLayout45.xml"/><Relationship Id="rId15" Type="http://schemas.openxmlformats.org/officeDocument/2006/relationships/slideLayout" Target="../slideLayouts/slideLayout26.xml"/><Relationship Id="rId37" Type="http://schemas.openxmlformats.org/officeDocument/2006/relationships/slideLayout" Target="../slideLayouts/slideLayout48.xml"/><Relationship Id="rId14" Type="http://schemas.openxmlformats.org/officeDocument/2006/relationships/slideLayout" Target="../slideLayouts/slideLayout25.xml"/><Relationship Id="rId36" Type="http://schemas.openxmlformats.org/officeDocument/2006/relationships/slideLayout" Target="../slideLayouts/slideLayout47.xml"/><Relationship Id="rId17" Type="http://schemas.openxmlformats.org/officeDocument/2006/relationships/slideLayout" Target="../slideLayouts/slideLayout28.xml"/><Relationship Id="rId16" Type="http://schemas.openxmlformats.org/officeDocument/2006/relationships/slideLayout" Target="../slideLayouts/slideLayout27.xml"/><Relationship Id="rId38" Type="http://schemas.openxmlformats.org/officeDocument/2006/relationships/theme" Target="../theme/theme3.xml"/><Relationship Id="rId19" Type="http://schemas.openxmlformats.org/officeDocument/2006/relationships/slideLayout" Target="../slideLayouts/slideLayout30.xml"/><Relationship Id="rId18" Type="http://schemas.openxmlformats.org/officeDocument/2006/relationships/slideLayout" Target="../slideLayouts/slideLayout29.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name="simple-light-2">
    <p:bg>
      <p:bgPr>
        <a:solidFill>
          <a:schemeClr val="lt1"/>
        </a:solidFill>
      </p:bgPr>
    </p:bg>
    <p:spTree>
      <p:nvGrpSpPr>
        <p:cNvPr id="5" name="Shape 5"/>
        <p:cNvGrpSpPr/>
        <p:nvPr/>
      </p:nvGrpSpPr>
      <p:grpSpPr>
        <a:xfrm>
          <a:off x="0" y="0"/>
          <a:ext cx="0" cy="0"/>
          <a:chOff x="0" y="0"/>
          <a:chExt cx="0" cy="0"/>
        </a:xfrm>
      </p:grpSpPr>
      <p:sp>
        <p:nvSpPr>
          <p:cNvPr id="6" name="Google Shape;6;p1"/>
          <p:cNvSpPr txBox="1"/>
          <p:nvPr>
            <p:ph type="title"/>
          </p:nvPr>
        </p:nvSpPr>
        <p:spPr>
          <a:xfrm>
            <a:off x="311700" y="445025"/>
            <a:ext cx="8520600" cy="572700"/>
          </a:xfrm>
          <a:prstGeom prst="rect">
            <a:avLst/>
          </a:prstGeom>
          <a:noFill/>
          <a:ln>
            <a:noFill/>
          </a:ln>
        </p:spPr>
        <p:txBody>
          <a:bodyPr anchorCtr="0" anchor="t" bIns="91425" lIns="91425" spcFirstLastPara="1" rIns="91425" wrap="square" tIns="91425">
            <a:normAutofit/>
          </a:bodyPr>
          <a:lstStyle>
            <a:lvl1pPr lvl="0">
              <a:spcBef>
                <a:spcPts val="0"/>
              </a:spcBef>
              <a:spcAft>
                <a:spcPts val="0"/>
              </a:spcAft>
              <a:buClr>
                <a:schemeClr val="dk1"/>
              </a:buClr>
              <a:buSzPts val="2800"/>
              <a:buNone/>
              <a:defRPr sz="2800">
                <a:solidFill>
                  <a:schemeClr val="dk1"/>
                </a:solidFill>
              </a:defRPr>
            </a:lvl1pPr>
            <a:lvl2pPr lvl="1">
              <a:spcBef>
                <a:spcPts val="0"/>
              </a:spcBef>
              <a:spcAft>
                <a:spcPts val="0"/>
              </a:spcAft>
              <a:buClr>
                <a:schemeClr val="dk1"/>
              </a:buClr>
              <a:buSzPts val="2800"/>
              <a:buNone/>
              <a:defRPr sz="2800">
                <a:solidFill>
                  <a:schemeClr val="dk1"/>
                </a:solidFill>
              </a:defRPr>
            </a:lvl2pPr>
            <a:lvl3pPr lvl="2">
              <a:spcBef>
                <a:spcPts val="0"/>
              </a:spcBef>
              <a:spcAft>
                <a:spcPts val="0"/>
              </a:spcAft>
              <a:buClr>
                <a:schemeClr val="dk1"/>
              </a:buClr>
              <a:buSzPts val="2800"/>
              <a:buNone/>
              <a:defRPr sz="2800">
                <a:solidFill>
                  <a:schemeClr val="dk1"/>
                </a:solidFill>
              </a:defRPr>
            </a:lvl3pPr>
            <a:lvl4pPr lvl="3">
              <a:spcBef>
                <a:spcPts val="0"/>
              </a:spcBef>
              <a:spcAft>
                <a:spcPts val="0"/>
              </a:spcAft>
              <a:buClr>
                <a:schemeClr val="dk1"/>
              </a:buClr>
              <a:buSzPts val="2800"/>
              <a:buNone/>
              <a:defRPr sz="2800">
                <a:solidFill>
                  <a:schemeClr val="dk1"/>
                </a:solidFill>
              </a:defRPr>
            </a:lvl4pPr>
            <a:lvl5pPr lvl="4">
              <a:spcBef>
                <a:spcPts val="0"/>
              </a:spcBef>
              <a:spcAft>
                <a:spcPts val="0"/>
              </a:spcAft>
              <a:buClr>
                <a:schemeClr val="dk1"/>
              </a:buClr>
              <a:buSzPts val="2800"/>
              <a:buNone/>
              <a:defRPr sz="2800">
                <a:solidFill>
                  <a:schemeClr val="dk1"/>
                </a:solidFill>
              </a:defRPr>
            </a:lvl5pPr>
            <a:lvl6pPr lvl="5">
              <a:spcBef>
                <a:spcPts val="0"/>
              </a:spcBef>
              <a:spcAft>
                <a:spcPts val="0"/>
              </a:spcAft>
              <a:buClr>
                <a:schemeClr val="dk1"/>
              </a:buClr>
              <a:buSzPts val="2800"/>
              <a:buNone/>
              <a:defRPr sz="2800">
                <a:solidFill>
                  <a:schemeClr val="dk1"/>
                </a:solidFill>
              </a:defRPr>
            </a:lvl6pPr>
            <a:lvl7pPr lvl="6">
              <a:spcBef>
                <a:spcPts val="0"/>
              </a:spcBef>
              <a:spcAft>
                <a:spcPts val="0"/>
              </a:spcAft>
              <a:buClr>
                <a:schemeClr val="dk1"/>
              </a:buClr>
              <a:buSzPts val="2800"/>
              <a:buNone/>
              <a:defRPr sz="2800">
                <a:solidFill>
                  <a:schemeClr val="dk1"/>
                </a:solidFill>
              </a:defRPr>
            </a:lvl7pPr>
            <a:lvl8pPr lvl="7">
              <a:spcBef>
                <a:spcPts val="0"/>
              </a:spcBef>
              <a:spcAft>
                <a:spcPts val="0"/>
              </a:spcAft>
              <a:buClr>
                <a:schemeClr val="dk1"/>
              </a:buClr>
              <a:buSzPts val="2800"/>
              <a:buNone/>
              <a:defRPr sz="2800">
                <a:solidFill>
                  <a:schemeClr val="dk1"/>
                </a:solidFill>
              </a:defRPr>
            </a:lvl8pPr>
            <a:lvl9pPr lvl="8">
              <a:spcBef>
                <a:spcPts val="0"/>
              </a:spcBef>
              <a:spcAft>
                <a:spcPts val="0"/>
              </a:spcAft>
              <a:buClr>
                <a:schemeClr val="dk1"/>
              </a:buClr>
              <a:buSzPts val="2800"/>
              <a:buNone/>
              <a:defRPr sz="2800">
                <a:solidFill>
                  <a:schemeClr val="dk1"/>
                </a:solidFill>
              </a:defRPr>
            </a:lvl9pPr>
          </a:lstStyle>
          <a:p/>
        </p:txBody>
      </p:sp>
      <p:sp>
        <p:nvSpPr>
          <p:cNvPr id="7" name="Google Shape;7;p1"/>
          <p:cNvSpPr txBox="1"/>
          <p:nvPr>
            <p:ph idx="1" type="body"/>
          </p:nvPr>
        </p:nvSpPr>
        <p:spPr>
          <a:xfrm>
            <a:off x="311700" y="1152475"/>
            <a:ext cx="8520600" cy="3416400"/>
          </a:xfrm>
          <a:prstGeom prst="rect">
            <a:avLst/>
          </a:prstGeom>
          <a:noFill/>
          <a:ln>
            <a:noFill/>
          </a:ln>
        </p:spPr>
        <p:txBody>
          <a:bodyPr anchorCtr="0" anchor="t" bIns="91425" lIns="91425" spcFirstLastPara="1" rIns="91425" wrap="square" tIns="91425">
            <a:normAutofit/>
          </a:bodyPr>
          <a:lstStyle>
            <a:lvl1pPr indent="-342900" lvl="0" marL="457200">
              <a:lnSpc>
                <a:spcPct val="115000"/>
              </a:lnSpc>
              <a:spcBef>
                <a:spcPts val="0"/>
              </a:spcBef>
              <a:spcAft>
                <a:spcPts val="0"/>
              </a:spcAft>
              <a:buClr>
                <a:schemeClr val="dk2"/>
              </a:buClr>
              <a:buSzPts val="1800"/>
              <a:buChar char="●"/>
              <a:defRPr sz="1800">
                <a:solidFill>
                  <a:schemeClr val="dk2"/>
                </a:solidFill>
              </a:defRPr>
            </a:lvl1pPr>
            <a:lvl2pPr indent="-317500" lvl="1" marL="914400">
              <a:lnSpc>
                <a:spcPct val="115000"/>
              </a:lnSpc>
              <a:spcBef>
                <a:spcPts val="0"/>
              </a:spcBef>
              <a:spcAft>
                <a:spcPts val="0"/>
              </a:spcAft>
              <a:buClr>
                <a:schemeClr val="dk2"/>
              </a:buClr>
              <a:buSzPts val="1400"/>
              <a:buChar char="○"/>
              <a:defRPr>
                <a:solidFill>
                  <a:schemeClr val="dk2"/>
                </a:solidFill>
              </a:defRPr>
            </a:lvl2pPr>
            <a:lvl3pPr indent="-317500" lvl="2" marL="1371600">
              <a:lnSpc>
                <a:spcPct val="115000"/>
              </a:lnSpc>
              <a:spcBef>
                <a:spcPts val="0"/>
              </a:spcBef>
              <a:spcAft>
                <a:spcPts val="0"/>
              </a:spcAft>
              <a:buClr>
                <a:schemeClr val="dk2"/>
              </a:buClr>
              <a:buSzPts val="1400"/>
              <a:buChar char="■"/>
              <a:defRPr>
                <a:solidFill>
                  <a:schemeClr val="dk2"/>
                </a:solidFill>
              </a:defRPr>
            </a:lvl3pPr>
            <a:lvl4pPr indent="-317500" lvl="3" marL="1828800">
              <a:lnSpc>
                <a:spcPct val="115000"/>
              </a:lnSpc>
              <a:spcBef>
                <a:spcPts val="0"/>
              </a:spcBef>
              <a:spcAft>
                <a:spcPts val="0"/>
              </a:spcAft>
              <a:buClr>
                <a:schemeClr val="dk2"/>
              </a:buClr>
              <a:buSzPts val="1400"/>
              <a:buChar char="●"/>
              <a:defRPr>
                <a:solidFill>
                  <a:schemeClr val="dk2"/>
                </a:solidFill>
              </a:defRPr>
            </a:lvl4pPr>
            <a:lvl5pPr indent="-317500" lvl="4" marL="2286000">
              <a:lnSpc>
                <a:spcPct val="115000"/>
              </a:lnSpc>
              <a:spcBef>
                <a:spcPts val="0"/>
              </a:spcBef>
              <a:spcAft>
                <a:spcPts val="0"/>
              </a:spcAft>
              <a:buClr>
                <a:schemeClr val="dk2"/>
              </a:buClr>
              <a:buSzPts val="1400"/>
              <a:buChar char="○"/>
              <a:defRPr>
                <a:solidFill>
                  <a:schemeClr val="dk2"/>
                </a:solidFill>
              </a:defRPr>
            </a:lvl5pPr>
            <a:lvl6pPr indent="-317500" lvl="5" marL="2743200">
              <a:lnSpc>
                <a:spcPct val="115000"/>
              </a:lnSpc>
              <a:spcBef>
                <a:spcPts val="0"/>
              </a:spcBef>
              <a:spcAft>
                <a:spcPts val="0"/>
              </a:spcAft>
              <a:buClr>
                <a:schemeClr val="dk2"/>
              </a:buClr>
              <a:buSzPts val="1400"/>
              <a:buChar char="■"/>
              <a:defRPr>
                <a:solidFill>
                  <a:schemeClr val="dk2"/>
                </a:solidFill>
              </a:defRPr>
            </a:lvl6pPr>
            <a:lvl7pPr indent="-317500" lvl="6" marL="3200400">
              <a:lnSpc>
                <a:spcPct val="115000"/>
              </a:lnSpc>
              <a:spcBef>
                <a:spcPts val="0"/>
              </a:spcBef>
              <a:spcAft>
                <a:spcPts val="0"/>
              </a:spcAft>
              <a:buClr>
                <a:schemeClr val="dk2"/>
              </a:buClr>
              <a:buSzPts val="1400"/>
              <a:buChar char="●"/>
              <a:defRPr>
                <a:solidFill>
                  <a:schemeClr val="dk2"/>
                </a:solidFill>
              </a:defRPr>
            </a:lvl7pPr>
            <a:lvl8pPr indent="-317500" lvl="7" marL="3657600">
              <a:lnSpc>
                <a:spcPct val="115000"/>
              </a:lnSpc>
              <a:spcBef>
                <a:spcPts val="0"/>
              </a:spcBef>
              <a:spcAft>
                <a:spcPts val="0"/>
              </a:spcAft>
              <a:buClr>
                <a:schemeClr val="dk2"/>
              </a:buClr>
              <a:buSzPts val="1400"/>
              <a:buChar char="○"/>
              <a:defRPr>
                <a:solidFill>
                  <a:schemeClr val="dk2"/>
                </a:solidFill>
              </a:defRPr>
            </a:lvl8pPr>
            <a:lvl9pPr indent="-317500" lvl="8" marL="4114800">
              <a:lnSpc>
                <a:spcPct val="115000"/>
              </a:lnSpc>
              <a:spcBef>
                <a:spcPts val="0"/>
              </a:spcBef>
              <a:spcAft>
                <a:spcPts val="0"/>
              </a:spcAft>
              <a:buClr>
                <a:schemeClr val="dk2"/>
              </a:buClr>
              <a:buSzPts val="1400"/>
              <a:buChar char="■"/>
              <a:defRPr>
                <a:solidFill>
                  <a:schemeClr val="dk2"/>
                </a:solidFill>
              </a:defRPr>
            </a:lvl9pPr>
          </a:lstStyle>
          <a:p/>
        </p:txBody>
      </p:sp>
      <p:sp>
        <p:nvSpPr>
          <p:cNvPr id="8" name="Google Shape;8;p1"/>
          <p:cNvSpPr txBox="1"/>
          <p:nvPr>
            <p:ph idx="12" type="sldNum"/>
          </p:nvPr>
        </p:nvSpPr>
        <p:spPr>
          <a:xfrm>
            <a:off x="8472458" y="4663217"/>
            <a:ext cx="548700" cy="393600"/>
          </a:xfrm>
          <a:prstGeom prst="rect">
            <a:avLst/>
          </a:prstGeom>
          <a:noFill/>
          <a:ln>
            <a:noFill/>
          </a:ln>
        </p:spPr>
        <p:txBody>
          <a:bodyPr anchorCtr="0" anchor="ctr" bIns="91425" lIns="91425" spcFirstLastPara="1" rIns="91425" wrap="square" tIns="91425">
            <a:normAutofit/>
          </a:bodyPr>
          <a:lstStyle>
            <a:lvl1pPr lvl="0" algn="r">
              <a:buNone/>
              <a:defRPr sz="1000">
                <a:solidFill>
                  <a:schemeClr val="dk2"/>
                </a:solidFill>
              </a:defRPr>
            </a:lvl1pPr>
            <a:lvl2pPr lvl="1" algn="r">
              <a:buNone/>
              <a:defRPr sz="1000">
                <a:solidFill>
                  <a:schemeClr val="dk2"/>
                </a:solidFill>
              </a:defRPr>
            </a:lvl2pPr>
            <a:lvl3pPr lvl="2" algn="r">
              <a:buNone/>
              <a:defRPr sz="1000">
                <a:solidFill>
                  <a:schemeClr val="dk2"/>
                </a:solidFill>
              </a:defRPr>
            </a:lvl3pPr>
            <a:lvl4pPr lvl="3" algn="r">
              <a:buNone/>
              <a:defRPr sz="1000">
                <a:solidFill>
                  <a:schemeClr val="dk2"/>
                </a:solidFill>
              </a:defRPr>
            </a:lvl4pPr>
            <a:lvl5pPr lvl="4" algn="r">
              <a:buNone/>
              <a:defRPr sz="1000">
                <a:solidFill>
                  <a:schemeClr val="dk2"/>
                </a:solidFill>
              </a:defRPr>
            </a:lvl5pPr>
            <a:lvl6pPr lvl="5" algn="r">
              <a:buNone/>
              <a:defRPr sz="1000">
                <a:solidFill>
                  <a:schemeClr val="dk2"/>
                </a:solidFill>
              </a:defRPr>
            </a:lvl6pPr>
            <a:lvl7pPr lvl="6" algn="r">
              <a:buNone/>
              <a:defRPr sz="1000">
                <a:solidFill>
                  <a:schemeClr val="dk2"/>
                </a:solidFill>
              </a:defRPr>
            </a:lvl7pPr>
            <a:lvl8pPr lvl="7" algn="r">
              <a:buNone/>
              <a:defRPr sz="1000">
                <a:solidFill>
                  <a:schemeClr val="dk2"/>
                </a:solidFill>
              </a:defRPr>
            </a:lvl8pPr>
            <a:lvl9pPr lvl="8" algn="r">
              <a:buNone/>
              <a:defRPr sz="1000">
                <a:solidFill>
                  <a:schemeClr val="dk2"/>
                </a:solidFill>
              </a:defRPr>
            </a:lvl9pPr>
          </a:lstStyle>
          <a:p>
            <a:pPr indent="0" lvl="0" marL="0" rtl="0" algn="r">
              <a:spcBef>
                <a:spcPts val="0"/>
              </a:spcBef>
              <a:spcAft>
                <a:spcPts val="0"/>
              </a:spcAft>
              <a:buNone/>
            </a:pPr>
            <a:fld id="{00000000-1234-1234-1234-123412341234}" type="slidenum">
              <a:rPr lang="en"/>
              <a:t>‹#›</a:t>
            </a:fld>
            <a:endParaRPr/>
          </a:p>
        </p:txBody>
      </p:sp>
    </p:spTree>
  </p:cSld>
  <p:clrMap accent1="accent1" accent2="accent2" accent3="accent3" accent4="accent4" accent5="accent5" accent6="accent6" bg1="lt1" bg2="dk2" tx1="dk1" tx2="lt2" folHlink="folHlink" hlink="hlink"/>
  <p:sldLayoutIdLst>
    <p:sldLayoutId id="2147483648" r:id="rId1"/>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Masters/slideMaster2.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name="simple-light-2">
    <p:bg>
      <p:bgPr>
        <a:solidFill>
          <a:schemeClr val="lt1"/>
        </a:solidFill>
      </p:bgPr>
    </p:bg>
    <p:spTree>
      <p:nvGrpSpPr>
        <p:cNvPr id="50" name="Shape 50"/>
        <p:cNvGrpSpPr/>
        <p:nvPr/>
      </p:nvGrpSpPr>
      <p:grpSpPr>
        <a:xfrm>
          <a:off x="0" y="0"/>
          <a:ext cx="0" cy="0"/>
          <a:chOff x="0" y="0"/>
          <a:chExt cx="0" cy="0"/>
        </a:xfrm>
      </p:grpSpPr>
      <p:sp>
        <p:nvSpPr>
          <p:cNvPr id="51" name="Google Shape;51;p13"/>
          <p:cNvSpPr txBox="1"/>
          <p:nvPr>
            <p:ph idx="12" type="sldNum"/>
          </p:nvPr>
        </p:nvSpPr>
        <p:spPr>
          <a:xfrm>
            <a:off x="8668550" y="4845125"/>
            <a:ext cx="309600" cy="157800"/>
          </a:xfrm>
          <a:prstGeom prst="rect">
            <a:avLst/>
          </a:prstGeom>
          <a:noFill/>
          <a:ln cap="flat" cmpd="sng" w="9525">
            <a:solidFill>
              <a:schemeClr val="lt1"/>
            </a:solidFill>
            <a:prstDash val="solid"/>
            <a:round/>
            <a:headEnd len="sm" w="sm" type="none"/>
            <a:tailEnd len="sm" w="sm" type="none"/>
          </a:ln>
        </p:spPr>
        <p:txBody>
          <a:bodyPr anchorCtr="0" anchor="ctr" bIns="91425" lIns="91425" spcFirstLastPara="1" rIns="91425" wrap="square" tIns="91425">
            <a:noAutofit/>
          </a:bodyPr>
          <a:lstStyle>
            <a:lvl1pPr lvl="0" rtl="0" algn="r">
              <a:buNone/>
              <a:defRPr sz="800">
                <a:solidFill>
                  <a:schemeClr val="dk1"/>
                </a:solidFill>
                <a:latin typeface="Roboto Serif"/>
                <a:ea typeface="Roboto Serif"/>
                <a:cs typeface="Roboto Serif"/>
                <a:sym typeface="Roboto Serif"/>
              </a:defRPr>
            </a:lvl1pPr>
            <a:lvl2pPr lvl="1" rtl="0" algn="r">
              <a:buNone/>
              <a:defRPr sz="800">
                <a:solidFill>
                  <a:schemeClr val="dk1"/>
                </a:solidFill>
                <a:latin typeface="Roboto Serif"/>
                <a:ea typeface="Roboto Serif"/>
                <a:cs typeface="Roboto Serif"/>
                <a:sym typeface="Roboto Serif"/>
              </a:defRPr>
            </a:lvl2pPr>
            <a:lvl3pPr lvl="2" rtl="0" algn="r">
              <a:buNone/>
              <a:defRPr sz="800">
                <a:solidFill>
                  <a:schemeClr val="dk1"/>
                </a:solidFill>
                <a:latin typeface="Roboto Serif"/>
                <a:ea typeface="Roboto Serif"/>
                <a:cs typeface="Roboto Serif"/>
                <a:sym typeface="Roboto Serif"/>
              </a:defRPr>
            </a:lvl3pPr>
            <a:lvl4pPr lvl="3" rtl="0" algn="r">
              <a:buNone/>
              <a:defRPr sz="800">
                <a:solidFill>
                  <a:schemeClr val="dk1"/>
                </a:solidFill>
                <a:latin typeface="Roboto Serif"/>
                <a:ea typeface="Roboto Serif"/>
                <a:cs typeface="Roboto Serif"/>
                <a:sym typeface="Roboto Serif"/>
              </a:defRPr>
            </a:lvl4pPr>
            <a:lvl5pPr lvl="4" rtl="0" algn="r">
              <a:buNone/>
              <a:defRPr sz="800">
                <a:solidFill>
                  <a:schemeClr val="dk1"/>
                </a:solidFill>
                <a:latin typeface="Roboto Serif"/>
                <a:ea typeface="Roboto Serif"/>
                <a:cs typeface="Roboto Serif"/>
                <a:sym typeface="Roboto Serif"/>
              </a:defRPr>
            </a:lvl5pPr>
            <a:lvl6pPr lvl="5" rtl="0" algn="r">
              <a:buNone/>
              <a:defRPr sz="800">
                <a:solidFill>
                  <a:schemeClr val="dk1"/>
                </a:solidFill>
                <a:latin typeface="Roboto Serif"/>
                <a:ea typeface="Roboto Serif"/>
                <a:cs typeface="Roboto Serif"/>
                <a:sym typeface="Roboto Serif"/>
              </a:defRPr>
            </a:lvl6pPr>
            <a:lvl7pPr lvl="6" rtl="0" algn="r">
              <a:buNone/>
              <a:defRPr sz="800">
                <a:solidFill>
                  <a:schemeClr val="dk1"/>
                </a:solidFill>
                <a:latin typeface="Roboto Serif"/>
                <a:ea typeface="Roboto Serif"/>
                <a:cs typeface="Roboto Serif"/>
                <a:sym typeface="Roboto Serif"/>
              </a:defRPr>
            </a:lvl7pPr>
            <a:lvl8pPr lvl="7" rtl="0" algn="r">
              <a:buNone/>
              <a:defRPr sz="800">
                <a:solidFill>
                  <a:schemeClr val="dk1"/>
                </a:solidFill>
                <a:latin typeface="Roboto Serif"/>
                <a:ea typeface="Roboto Serif"/>
                <a:cs typeface="Roboto Serif"/>
                <a:sym typeface="Roboto Serif"/>
              </a:defRPr>
            </a:lvl8pPr>
            <a:lvl9pPr lvl="8" rtl="0" algn="r">
              <a:buNone/>
              <a:defRPr sz="800">
                <a:solidFill>
                  <a:schemeClr val="dk1"/>
                </a:solidFill>
                <a:latin typeface="Roboto Serif"/>
                <a:ea typeface="Roboto Serif"/>
                <a:cs typeface="Roboto Serif"/>
                <a:sym typeface="Roboto Serif"/>
              </a:defRPr>
            </a:lvl9pPr>
          </a:lstStyle>
          <a:p>
            <a:pPr indent="0" lvl="0" marL="0" rtl="0" algn="r">
              <a:spcBef>
                <a:spcPts val="0"/>
              </a:spcBef>
              <a:spcAft>
                <a:spcPts val="0"/>
              </a:spcAft>
              <a:buNone/>
            </a:pPr>
            <a:fld id="{00000000-1234-1234-1234-123412341234}" type="slidenum">
              <a:rPr lang="en"/>
              <a:t>‹#›</a:t>
            </a:fld>
            <a:endParaRPr/>
          </a:p>
        </p:txBody>
      </p:sp>
      <p:sp>
        <p:nvSpPr>
          <p:cNvPr id="52" name="Google Shape;52;p13"/>
          <p:cNvSpPr txBox="1"/>
          <p:nvPr>
            <p:ph idx="1" type="body"/>
          </p:nvPr>
        </p:nvSpPr>
        <p:spPr>
          <a:xfrm>
            <a:off x="158525" y="2629175"/>
            <a:ext cx="6042000" cy="2299200"/>
          </a:xfrm>
          <a:prstGeom prst="rect">
            <a:avLst/>
          </a:prstGeom>
          <a:noFill/>
          <a:ln>
            <a:noFill/>
          </a:ln>
        </p:spPr>
        <p:txBody>
          <a:bodyPr anchorCtr="0" anchor="t" bIns="91425" lIns="91425" spcFirstLastPara="1" rIns="91425" wrap="square" tIns="91425">
            <a:noAutofit/>
          </a:bodyPr>
          <a:lstStyle>
            <a:lvl1pPr indent="-330200" lvl="0" marL="457200">
              <a:spcBef>
                <a:spcPts val="0"/>
              </a:spcBef>
              <a:spcAft>
                <a:spcPts val="0"/>
              </a:spcAft>
              <a:buClr>
                <a:schemeClr val="dk2"/>
              </a:buClr>
              <a:buSzPts val="1600"/>
              <a:buFont typeface="Roboto Serif"/>
              <a:buChar char="●"/>
              <a:defRPr sz="1600">
                <a:solidFill>
                  <a:schemeClr val="dk2"/>
                </a:solidFill>
                <a:latin typeface="Roboto Serif"/>
                <a:ea typeface="Roboto Serif"/>
                <a:cs typeface="Roboto Serif"/>
                <a:sym typeface="Roboto Serif"/>
              </a:defRPr>
            </a:lvl1pPr>
            <a:lvl2pPr indent="-323850" lvl="1" marL="914400">
              <a:spcBef>
                <a:spcPts val="0"/>
              </a:spcBef>
              <a:spcAft>
                <a:spcPts val="0"/>
              </a:spcAft>
              <a:buClr>
                <a:schemeClr val="dk2"/>
              </a:buClr>
              <a:buSzPts val="1500"/>
              <a:buFont typeface="Roboto Serif"/>
              <a:buChar char="○"/>
              <a:defRPr sz="1500">
                <a:solidFill>
                  <a:schemeClr val="dk2"/>
                </a:solidFill>
                <a:latin typeface="Roboto Serif"/>
                <a:ea typeface="Roboto Serif"/>
                <a:cs typeface="Roboto Serif"/>
                <a:sym typeface="Roboto Serif"/>
              </a:defRPr>
            </a:lvl2pPr>
            <a:lvl3pPr indent="-317500" lvl="2" marL="1371600">
              <a:spcBef>
                <a:spcPts val="0"/>
              </a:spcBef>
              <a:spcAft>
                <a:spcPts val="0"/>
              </a:spcAft>
              <a:buClr>
                <a:schemeClr val="dk2"/>
              </a:buClr>
              <a:buSzPts val="1400"/>
              <a:buFont typeface="Roboto Serif"/>
              <a:buChar char="■"/>
              <a:defRPr>
                <a:solidFill>
                  <a:schemeClr val="dk2"/>
                </a:solidFill>
                <a:latin typeface="Roboto Serif"/>
                <a:ea typeface="Roboto Serif"/>
                <a:cs typeface="Roboto Serif"/>
                <a:sym typeface="Roboto Serif"/>
              </a:defRPr>
            </a:lvl3pPr>
            <a:lvl4pPr indent="-311150" lvl="3" marL="1828800">
              <a:spcBef>
                <a:spcPts val="0"/>
              </a:spcBef>
              <a:spcAft>
                <a:spcPts val="0"/>
              </a:spcAft>
              <a:buClr>
                <a:schemeClr val="dk2"/>
              </a:buClr>
              <a:buSzPts val="1300"/>
              <a:buFont typeface="Roboto Serif"/>
              <a:buChar char="●"/>
              <a:defRPr sz="1300">
                <a:solidFill>
                  <a:schemeClr val="dk2"/>
                </a:solidFill>
                <a:latin typeface="Roboto Serif"/>
                <a:ea typeface="Roboto Serif"/>
                <a:cs typeface="Roboto Serif"/>
                <a:sym typeface="Roboto Serif"/>
              </a:defRPr>
            </a:lvl4pPr>
            <a:lvl5pPr indent="-304800" lvl="4" marL="2286000">
              <a:spcBef>
                <a:spcPts val="0"/>
              </a:spcBef>
              <a:spcAft>
                <a:spcPts val="0"/>
              </a:spcAft>
              <a:buClr>
                <a:schemeClr val="dk2"/>
              </a:buClr>
              <a:buSzPts val="1200"/>
              <a:buFont typeface="Roboto Serif"/>
              <a:buChar char="○"/>
              <a:defRPr sz="1200">
                <a:solidFill>
                  <a:schemeClr val="dk2"/>
                </a:solidFill>
                <a:latin typeface="Roboto Serif"/>
                <a:ea typeface="Roboto Serif"/>
                <a:cs typeface="Roboto Serif"/>
                <a:sym typeface="Roboto Serif"/>
              </a:defRPr>
            </a:lvl5pPr>
            <a:lvl6pPr indent="-298450" lvl="5" marL="2743200">
              <a:spcBef>
                <a:spcPts val="0"/>
              </a:spcBef>
              <a:spcAft>
                <a:spcPts val="0"/>
              </a:spcAft>
              <a:buClr>
                <a:schemeClr val="dk2"/>
              </a:buClr>
              <a:buSzPts val="1100"/>
              <a:buFont typeface="Roboto Serif"/>
              <a:buChar char="■"/>
              <a:defRPr sz="1100">
                <a:solidFill>
                  <a:schemeClr val="dk2"/>
                </a:solidFill>
                <a:latin typeface="Roboto Serif"/>
                <a:ea typeface="Roboto Serif"/>
                <a:cs typeface="Roboto Serif"/>
                <a:sym typeface="Roboto Serif"/>
              </a:defRPr>
            </a:lvl6pPr>
            <a:lvl7pPr indent="-292100" lvl="6" marL="3200400">
              <a:spcBef>
                <a:spcPts val="0"/>
              </a:spcBef>
              <a:spcAft>
                <a:spcPts val="0"/>
              </a:spcAft>
              <a:buClr>
                <a:schemeClr val="dk2"/>
              </a:buClr>
              <a:buSzPts val="1000"/>
              <a:buFont typeface="Roboto Serif"/>
              <a:buChar char="●"/>
              <a:defRPr sz="1000">
                <a:solidFill>
                  <a:schemeClr val="dk2"/>
                </a:solidFill>
                <a:latin typeface="Roboto Serif"/>
                <a:ea typeface="Roboto Serif"/>
                <a:cs typeface="Roboto Serif"/>
                <a:sym typeface="Roboto Serif"/>
              </a:defRPr>
            </a:lvl7pPr>
            <a:lvl8pPr indent="-285750" lvl="7" marL="3657600">
              <a:spcBef>
                <a:spcPts val="0"/>
              </a:spcBef>
              <a:spcAft>
                <a:spcPts val="0"/>
              </a:spcAft>
              <a:buClr>
                <a:schemeClr val="dk2"/>
              </a:buClr>
              <a:buSzPts val="900"/>
              <a:buFont typeface="Roboto Serif"/>
              <a:buChar char="○"/>
              <a:defRPr sz="900">
                <a:solidFill>
                  <a:schemeClr val="dk2"/>
                </a:solidFill>
                <a:latin typeface="Roboto Serif"/>
                <a:ea typeface="Roboto Serif"/>
                <a:cs typeface="Roboto Serif"/>
                <a:sym typeface="Roboto Serif"/>
              </a:defRPr>
            </a:lvl8pPr>
            <a:lvl9pPr indent="-279400" lvl="8" marL="4114800">
              <a:spcBef>
                <a:spcPts val="0"/>
              </a:spcBef>
              <a:spcAft>
                <a:spcPts val="0"/>
              </a:spcAft>
              <a:buClr>
                <a:schemeClr val="dk2"/>
              </a:buClr>
              <a:buSzPts val="800"/>
              <a:buFont typeface="Roboto Serif"/>
              <a:buChar char="■"/>
              <a:defRPr sz="900">
                <a:solidFill>
                  <a:schemeClr val="dk2"/>
                </a:solidFill>
                <a:latin typeface="Roboto Serif"/>
                <a:ea typeface="Roboto Serif"/>
                <a:cs typeface="Roboto Serif"/>
                <a:sym typeface="Roboto Serif"/>
              </a:defRPr>
            </a:lvl9pPr>
          </a:lstStyle>
          <a:p/>
        </p:txBody>
      </p:sp>
      <p:sp>
        <p:nvSpPr>
          <p:cNvPr id="53" name="Google Shape;53;p13"/>
          <p:cNvSpPr txBox="1"/>
          <p:nvPr>
            <p:ph type="title"/>
          </p:nvPr>
        </p:nvSpPr>
        <p:spPr>
          <a:xfrm>
            <a:off x="195950" y="57450"/>
            <a:ext cx="8490300" cy="1085700"/>
          </a:xfrm>
          <a:prstGeom prst="rect">
            <a:avLst/>
          </a:prstGeom>
          <a:noFill/>
          <a:ln>
            <a:noFill/>
          </a:ln>
        </p:spPr>
        <p:txBody>
          <a:bodyPr anchorCtr="0" anchor="t" bIns="91425" lIns="91425" spcFirstLastPara="1" rIns="91425" wrap="square" tIns="91425">
            <a:noAutofit/>
          </a:bodyPr>
          <a:lstStyle>
            <a:lvl1pPr lvl="0">
              <a:spcBef>
                <a:spcPts val="0"/>
              </a:spcBef>
              <a:spcAft>
                <a:spcPts val="0"/>
              </a:spcAft>
              <a:buClr>
                <a:schemeClr val="dk2"/>
              </a:buClr>
              <a:buSzPts val="4000"/>
              <a:buFont typeface="Roboto Serif"/>
              <a:buNone/>
              <a:defRPr sz="4000">
                <a:solidFill>
                  <a:schemeClr val="dk2"/>
                </a:solidFill>
                <a:latin typeface="Roboto Serif"/>
                <a:ea typeface="Roboto Serif"/>
                <a:cs typeface="Roboto Serif"/>
                <a:sym typeface="Roboto Serif"/>
              </a:defRPr>
            </a:lvl1pPr>
            <a:lvl2pPr lvl="1">
              <a:spcBef>
                <a:spcPts val="0"/>
              </a:spcBef>
              <a:spcAft>
                <a:spcPts val="0"/>
              </a:spcAft>
              <a:buClr>
                <a:schemeClr val="dk2"/>
              </a:buClr>
              <a:buSzPts val="1400"/>
              <a:buFont typeface="Roboto Serif"/>
              <a:buNone/>
              <a:defRPr>
                <a:solidFill>
                  <a:schemeClr val="dk2"/>
                </a:solidFill>
                <a:latin typeface="Roboto Serif"/>
                <a:ea typeface="Roboto Serif"/>
                <a:cs typeface="Roboto Serif"/>
                <a:sym typeface="Roboto Serif"/>
              </a:defRPr>
            </a:lvl2pPr>
            <a:lvl3pPr lvl="2">
              <a:spcBef>
                <a:spcPts val="0"/>
              </a:spcBef>
              <a:spcAft>
                <a:spcPts val="0"/>
              </a:spcAft>
              <a:buClr>
                <a:schemeClr val="dk2"/>
              </a:buClr>
              <a:buSzPts val="1400"/>
              <a:buFont typeface="Roboto Serif"/>
              <a:buNone/>
              <a:defRPr>
                <a:solidFill>
                  <a:schemeClr val="dk2"/>
                </a:solidFill>
                <a:latin typeface="Roboto Serif"/>
                <a:ea typeface="Roboto Serif"/>
                <a:cs typeface="Roboto Serif"/>
                <a:sym typeface="Roboto Serif"/>
              </a:defRPr>
            </a:lvl3pPr>
            <a:lvl4pPr lvl="3">
              <a:spcBef>
                <a:spcPts val="0"/>
              </a:spcBef>
              <a:spcAft>
                <a:spcPts val="0"/>
              </a:spcAft>
              <a:buClr>
                <a:schemeClr val="dk2"/>
              </a:buClr>
              <a:buSzPts val="1400"/>
              <a:buFont typeface="Roboto Serif"/>
              <a:buNone/>
              <a:defRPr>
                <a:solidFill>
                  <a:schemeClr val="dk2"/>
                </a:solidFill>
                <a:latin typeface="Roboto Serif"/>
                <a:ea typeface="Roboto Serif"/>
                <a:cs typeface="Roboto Serif"/>
                <a:sym typeface="Roboto Serif"/>
              </a:defRPr>
            </a:lvl4pPr>
            <a:lvl5pPr lvl="4">
              <a:spcBef>
                <a:spcPts val="0"/>
              </a:spcBef>
              <a:spcAft>
                <a:spcPts val="0"/>
              </a:spcAft>
              <a:buClr>
                <a:schemeClr val="dk2"/>
              </a:buClr>
              <a:buSzPts val="1400"/>
              <a:buFont typeface="Roboto Serif"/>
              <a:buNone/>
              <a:defRPr>
                <a:solidFill>
                  <a:schemeClr val="dk2"/>
                </a:solidFill>
                <a:latin typeface="Roboto Serif"/>
                <a:ea typeface="Roboto Serif"/>
                <a:cs typeface="Roboto Serif"/>
                <a:sym typeface="Roboto Serif"/>
              </a:defRPr>
            </a:lvl5pPr>
            <a:lvl6pPr lvl="5">
              <a:spcBef>
                <a:spcPts val="0"/>
              </a:spcBef>
              <a:spcAft>
                <a:spcPts val="0"/>
              </a:spcAft>
              <a:buClr>
                <a:schemeClr val="dk2"/>
              </a:buClr>
              <a:buSzPts val="1400"/>
              <a:buFont typeface="Roboto Serif"/>
              <a:buNone/>
              <a:defRPr>
                <a:solidFill>
                  <a:schemeClr val="dk2"/>
                </a:solidFill>
                <a:latin typeface="Roboto Serif"/>
                <a:ea typeface="Roboto Serif"/>
                <a:cs typeface="Roboto Serif"/>
                <a:sym typeface="Roboto Serif"/>
              </a:defRPr>
            </a:lvl6pPr>
            <a:lvl7pPr lvl="6">
              <a:spcBef>
                <a:spcPts val="0"/>
              </a:spcBef>
              <a:spcAft>
                <a:spcPts val="0"/>
              </a:spcAft>
              <a:buClr>
                <a:schemeClr val="dk2"/>
              </a:buClr>
              <a:buSzPts val="1400"/>
              <a:buFont typeface="Roboto Serif"/>
              <a:buNone/>
              <a:defRPr>
                <a:solidFill>
                  <a:schemeClr val="dk2"/>
                </a:solidFill>
                <a:latin typeface="Roboto Serif"/>
                <a:ea typeface="Roboto Serif"/>
                <a:cs typeface="Roboto Serif"/>
                <a:sym typeface="Roboto Serif"/>
              </a:defRPr>
            </a:lvl7pPr>
            <a:lvl8pPr lvl="7">
              <a:spcBef>
                <a:spcPts val="0"/>
              </a:spcBef>
              <a:spcAft>
                <a:spcPts val="0"/>
              </a:spcAft>
              <a:buClr>
                <a:schemeClr val="dk2"/>
              </a:buClr>
              <a:buSzPts val="1400"/>
              <a:buFont typeface="Roboto Serif"/>
              <a:buNone/>
              <a:defRPr>
                <a:solidFill>
                  <a:schemeClr val="dk2"/>
                </a:solidFill>
                <a:latin typeface="Roboto Serif"/>
                <a:ea typeface="Roboto Serif"/>
                <a:cs typeface="Roboto Serif"/>
                <a:sym typeface="Roboto Serif"/>
              </a:defRPr>
            </a:lvl8pPr>
            <a:lvl9pPr lvl="8">
              <a:spcBef>
                <a:spcPts val="0"/>
              </a:spcBef>
              <a:spcAft>
                <a:spcPts val="0"/>
              </a:spcAft>
              <a:buClr>
                <a:schemeClr val="dk2"/>
              </a:buClr>
              <a:buSzPts val="1400"/>
              <a:buFont typeface="Roboto Serif"/>
              <a:buNone/>
              <a:defRPr>
                <a:solidFill>
                  <a:schemeClr val="dk2"/>
                </a:solidFill>
                <a:latin typeface="Roboto Serif"/>
                <a:ea typeface="Roboto Serif"/>
                <a:cs typeface="Roboto Serif"/>
                <a:sym typeface="Roboto Serif"/>
              </a:defRPr>
            </a:lvl9pPr>
          </a:lstStyle>
          <a:p/>
        </p:txBody>
      </p:sp>
    </p:spTree>
  </p:cSld>
  <p:clrMap accent1="accent1" accent2="accent2" accent3="accent3" accent4="accent4" accent5="accent5" accent6="accent6" bg1="lt1" bg2="dk2" tx1="dk1" tx2="lt2" folHlink="folHlink" hlink="hlink"/>
  <p:sldLayoutIdLst>
    <p:sldLayoutId id="2147483659" r:id="rId1"/>
    <p:sldLayoutId id="2147483660" r:id="rId2"/>
    <p:sldLayoutId id="2147483661" r:id="rId3"/>
    <p:sldLayoutId id="2147483662" r:id="rId4"/>
    <p:sldLayoutId id="2147483663" r:id="rId5"/>
    <p:sldLayoutId id="2147483664" r:id="rId6"/>
    <p:sldLayoutId id="2147483665" r:id="rId7"/>
    <p:sldLayoutId id="2147483666" r:id="rId8"/>
    <p:sldLayoutId id="2147483667" r:id="rId9"/>
    <p:sldLayoutId id="2147483668" r:id="rId10"/>
    <p:sldLayoutId id="2147483669" r:id="rId11"/>
    <p:sldLayoutId id="2147483670" r:id="rId12"/>
    <p:sldLayoutId id="2147483671" r:id="rId13"/>
    <p:sldLayoutId id="2147483672" r:id="rId14"/>
    <p:sldLayoutId id="2147483673" r:id="rId15"/>
    <p:sldLayoutId id="2147483674" r:id="rId16"/>
    <p:sldLayoutId id="2147483675" r:id="rId17"/>
    <p:sldLayoutId id="2147483676" r:id="rId18"/>
    <p:sldLayoutId id="2147483677" r:id="rId19"/>
    <p:sldLayoutId id="2147483678" r:id="rId20"/>
    <p:sldLayoutId id="2147483679" r:id="rId21"/>
    <p:sldLayoutId id="2147483680" r:id="rId22"/>
    <p:sldLayoutId id="2147483681" r:id="rId23"/>
    <p:sldLayoutId id="2147483682" r:id="rId24"/>
    <p:sldLayoutId id="2147483683" r:id="rId25"/>
    <p:sldLayoutId id="2147483684" r:id="rId26"/>
    <p:sldLayoutId id="2147483685" r:id="rId27"/>
    <p:sldLayoutId id="2147483686" r:id="rId28"/>
    <p:sldLayoutId id="2147483687" r:id="rId29"/>
    <p:sldLayoutId id="2147483688" r:id="rId30"/>
    <p:sldLayoutId id="2147483689" r:id="rId31"/>
    <p:sldLayoutId id="2147483690" r:id="rId32"/>
    <p:sldLayoutId id="2147483691" r:id="rId33"/>
    <p:sldLayoutId id="2147483692" r:id="rId34"/>
    <p:sldLayoutId id="2147483693" r:id="rId35"/>
    <p:sldLayoutId id="2147483694" r:id="rId36"/>
    <p:sldLayoutId id="2147483695" r:id="rId37"/>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notesSlide" Target="../notesSlides/notesSlide1.xml"/><Relationship Id="rId3" Type="http://schemas.openxmlformats.org/officeDocument/2006/relationships/image" Target="../media/image1.png"/><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4.xml"/><Relationship Id="rId2" Type="http://schemas.openxmlformats.org/officeDocument/2006/relationships/notesSlide" Target="../notesSlides/notesSlide2.xml"/><Relationship Id="rId3" Type="http://schemas.openxmlformats.org/officeDocument/2006/relationships/image" Target="../media/image1.pn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4.xml"/><Relationship Id="rId2" Type="http://schemas.openxmlformats.org/officeDocument/2006/relationships/notesSlide" Target="../notesSlides/notesSlide3.xml"/><Relationship Id="rId3" Type="http://schemas.openxmlformats.org/officeDocument/2006/relationships/image" Target="../media/image1.pn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4.xml"/><Relationship Id="rId2" Type="http://schemas.openxmlformats.org/officeDocument/2006/relationships/notesSlide" Target="../notesSlides/notesSlide4.xml"/><Relationship Id="rId3" Type="http://schemas.openxmlformats.org/officeDocument/2006/relationships/image" Target="../media/image1.pn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4.xml"/><Relationship Id="rId2" Type="http://schemas.openxmlformats.org/officeDocument/2006/relationships/notesSlide" Target="../notesSlides/notesSlide5.xml"/><Relationship Id="rId3" Type="http://schemas.openxmlformats.org/officeDocument/2006/relationships/image" Target="../media/image1.pn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4.xml"/><Relationship Id="rId2" Type="http://schemas.openxmlformats.org/officeDocument/2006/relationships/notesSlide" Target="../notesSlides/notesSlide6.xml"/><Relationship Id="rId3" Type="http://schemas.openxmlformats.org/officeDocument/2006/relationships/image" Target="../media/image1.pn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4.xml"/><Relationship Id="rId2" Type="http://schemas.openxmlformats.org/officeDocument/2006/relationships/notesSlide" Target="../notesSlides/notesSlide7.xml"/><Relationship Id="rId3" Type="http://schemas.openxmlformats.org/officeDocument/2006/relationships/image" Target="../media/image1.pn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4.xml"/><Relationship Id="rId2" Type="http://schemas.openxmlformats.org/officeDocument/2006/relationships/notesSlide" Target="../notesSlides/notesSlide8.xml"/><Relationship Id="rId3" Type="http://schemas.openxmlformats.org/officeDocument/2006/relationships/image" Target="../media/image1.png"/></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4.xml"/><Relationship Id="rId2" Type="http://schemas.openxmlformats.org/officeDocument/2006/relationships/notesSlide" Target="../notesSlides/notesSlide9.xml"/><Relationship Id="rId3" Type="http://schemas.openxmlformats.org/officeDocument/2006/relationships/image" Target="../media/image1.pn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4.xml"/><Relationship Id="rId2" Type="http://schemas.openxmlformats.org/officeDocument/2006/relationships/notesSlide" Target="../notesSlides/notesSlide10.xml"/><Relationship Id="rId3" Type="http://schemas.openxmlformats.org/officeDocument/2006/relationships/image" Target="../media/image1.pn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4.xml"/><Relationship Id="rId2" Type="http://schemas.openxmlformats.org/officeDocument/2006/relationships/notesSlide" Target="../notesSlides/notesSlide11.xml"/><Relationship Id="rId3" Type="http://schemas.openxmlformats.org/officeDocument/2006/relationships/image" Target="../media/image1.png"/></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4.xml"/><Relationship Id="rId2" Type="http://schemas.openxmlformats.org/officeDocument/2006/relationships/notesSlide" Target="../notesSlides/notesSlide12.xml"/><Relationship Id="rId3" Type="http://schemas.openxmlformats.org/officeDocument/2006/relationships/image" Target="../media/image1.png"/></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4.xml"/><Relationship Id="rId2" Type="http://schemas.openxmlformats.org/officeDocument/2006/relationships/notesSlide" Target="../notesSlides/notesSlide13.xml"/><Relationship Id="rId3" Type="http://schemas.openxmlformats.org/officeDocument/2006/relationships/image" Target="../media/image1.png"/></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4.xml"/><Relationship Id="rId2" Type="http://schemas.openxmlformats.org/officeDocument/2006/relationships/notesSlide" Target="../notesSlides/notesSlide14.xml"/><Relationship Id="rId3" Type="http://schemas.openxmlformats.org/officeDocument/2006/relationships/image" Target="../media/image1.png"/></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4.xml"/><Relationship Id="rId2" Type="http://schemas.openxmlformats.org/officeDocument/2006/relationships/notesSlide" Target="../notesSlides/notesSlide15.xml"/><Relationship Id="rId3" Type="http://schemas.openxmlformats.org/officeDocument/2006/relationships/image" Target="../media/image1.png"/></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4.xml"/><Relationship Id="rId2" Type="http://schemas.openxmlformats.org/officeDocument/2006/relationships/notesSlide" Target="../notesSlides/notesSlide16.xml"/><Relationship Id="rId3" Type="http://schemas.openxmlformats.org/officeDocument/2006/relationships/image" Target="../media/image1.png"/></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4.xml"/><Relationship Id="rId2" Type="http://schemas.openxmlformats.org/officeDocument/2006/relationships/notesSlide" Target="../notesSlides/notesSlide17.xml"/><Relationship Id="rId3" Type="http://schemas.openxmlformats.org/officeDocument/2006/relationships/image" Target="../media/image1.png"/></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14.xml"/><Relationship Id="rId2" Type="http://schemas.openxmlformats.org/officeDocument/2006/relationships/notesSlide" Target="../notesSlides/notesSlide18.xml"/><Relationship Id="rId3" Type="http://schemas.openxmlformats.org/officeDocument/2006/relationships/image" Target="../media/image1.png"/></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000001"/>
        </a:solidFill>
      </p:bgPr>
    </p:bg>
    <p:spTree>
      <p:nvGrpSpPr>
        <p:cNvPr id="324" name="Shape 324"/>
        <p:cNvGrpSpPr/>
        <p:nvPr/>
      </p:nvGrpSpPr>
      <p:grpSpPr>
        <a:xfrm>
          <a:off x="0" y="0"/>
          <a:ext cx="0" cy="0"/>
          <a:chOff x="0" y="0"/>
          <a:chExt cx="0" cy="0"/>
        </a:xfrm>
      </p:grpSpPr>
      <p:sp>
        <p:nvSpPr>
          <p:cNvPr id="325" name="Google Shape;325;p51"/>
          <p:cNvSpPr/>
          <p:nvPr>
            <p:ph idx="2" type="pic"/>
          </p:nvPr>
        </p:nvSpPr>
        <p:spPr>
          <a:xfrm>
            <a:off x="5640475" y="209200"/>
            <a:ext cx="3308100" cy="4725300"/>
          </a:xfrm>
          <a:prstGeom prst="rect">
            <a:avLst/>
          </a:prstGeom>
        </p:spPr>
      </p:sp>
      <p:sp>
        <p:nvSpPr>
          <p:cNvPr id="326" name="Google Shape;326;p51"/>
          <p:cNvSpPr txBox="1"/>
          <p:nvPr>
            <p:ph idx="1" type="subTitle"/>
          </p:nvPr>
        </p:nvSpPr>
        <p:spPr>
          <a:xfrm>
            <a:off x="-393175" y="3103000"/>
            <a:ext cx="6422100" cy="632100"/>
          </a:xfrm>
          <a:prstGeom prst="rect">
            <a:avLst/>
          </a:prstGeom>
        </p:spPr>
        <p:txBody>
          <a:bodyPr anchorCtr="0" anchor="t" bIns="91425" lIns="91425" spcFirstLastPara="1" rIns="91425" wrap="square" tIns="91425">
            <a:noAutofit/>
          </a:bodyPr>
          <a:lstStyle/>
          <a:p>
            <a:pPr indent="0" lvl="0" marL="0" rtl="0" algn="ctr">
              <a:spcBef>
                <a:spcPts val="0"/>
              </a:spcBef>
              <a:spcAft>
                <a:spcPts val="0"/>
              </a:spcAft>
              <a:buNone/>
            </a:pPr>
            <a:r>
              <a:rPr lang="en">
                <a:solidFill>
                  <a:schemeClr val="lt1"/>
                </a:solidFill>
              </a:rPr>
              <a:t>The World is #All</a:t>
            </a:r>
            <a:r>
              <a:rPr lang="en">
                <a:solidFill>
                  <a:srgbClr val="D7B664"/>
                </a:solidFill>
              </a:rPr>
              <a:t>E</a:t>
            </a:r>
            <a:r>
              <a:rPr lang="en">
                <a:solidFill>
                  <a:srgbClr val="C69746"/>
                </a:solidFill>
              </a:rPr>
              <a:t>l</a:t>
            </a:r>
            <a:r>
              <a:rPr lang="en">
                <a:solidFill>
                  <a:srgbClr val="B9843A"/>
                </a:solidFill>
              </a:rPr>
              <a:t>ite</a:t>
            </a:r>
            <a:endParaRPr>
              <a:solidFill>
                <a:srgbClr val="B9843A"/>
              </a:solidFill>
            </a:endParaRPr>
          </a:p>
        </p:txBody>
      </p:sp>
      <p:sp>
        <p:nvSpPr>
          <p:cNvPr id="327" name="Google Shape;327;p51"/>
          <p:cNvSpPr txBox="1"/>
          <p:nvPr>
            <p:ph idx="3" type="body"/>
          </p:nvPr>
        </p:nvSpPr>
        <p:spPr>
          <a:xfrm>
            <a:off x="165800" y="4845125"/>
            <a:ext cx="1248300" cy="157800"/>
          </a:xfrm>
          <a:prstGeom prst="rect">
            <a:avLst/>
          </a:prstGeom>
          <a:ln cap="flat" cmpd="sng" w="9525">
            <a:solidFill>
              <a:schemeClr val="lt1"/>
            </a:solidFill>
            <a:prstDash val="solid"/>
            <a:round/>
            <a:headEnd len="sm" w="sm" type="none"/>
            <a:tailEnd len="sm" w="sm" type="none"/>
          </a:ln>
        </p:spPr>
        <p:txBody>
          <a:bodyPr anchorCtr="0" anchor="t" bIns="0" lIns="18275" spcFirstLastPara="1" rIns="18275" wrap="square" tIns="18275">
            <a:noAutofit/>
          </a:bodyPr>
          <a:lstStyle/>
          <a:p>
            <a:pPr indent="0" lvl="0" marL="0" rtl="0" algn="l">
              <a:spcBef>
                <a:spcPts val="0"/>
              </a:spcBef>
              <a:spcAft>
                <a:spcPts val="0"/>
              </a:spcAft>
              <a:buNone/>
            </a:pPr>
            <a:r>
              <a:rPr lang="en">
                <a:solidFill>
                  <a:schemeClr val="lt1"/>
                </a:solidFill>
              </a:rPr>
              <a:t>MEKHI-EL STEVENS</a:t>
            </a:r>
            <a:endParaRPr>
              <a:solidFill>
                <a:schemeClr val="lt1"/>
              </a:solidFill>
            </a:endParaRPr>
          </a:p>
        </p:txBody>
      </p:sp>
      <p:sp>
        <p:nvSpPr>
          <p:cNvPr id="328" name="Google Shape;328;p51"/>
          <p:cNvSpPr txBox="1"/>
          <p:nvPr>
            <p:ph idx="4" type="body"/>
          </p:nvPr>
        </p:nvSpPr>
        <p:spPr>
          <a:xfrm>
            <a:off x="2281250" y="4845150"/>
            <a:ext cx="1802700" cy="157800"/>
          </a:xfrm>
          <a:prstGeom prst="rect">
            <a:avLst/>
          </a:prstGeom>
          <a:ln cap="flat" cmpd="sng" w="9525">
            <a:solidFill>
              <a:schemeClr val="lt1"/>
            </a:solidFill>
            <a:prstDash val="solid"/>
            <a:round/>
            <a:headEnd len="sm" w="sm" type="none"/>
            <a:tailEnd len="sm" w="sm" type="none"/>
          </a:ln>
        </p:spPr>
        <p:txBody>
          <a:bodyPr anchorCtr="0" anchor="t" bIns="0" lIns="18275" spcFirstLastPara="1" rIns="18275" wrap="square" tIns="18275">
            <a:noAutofit/>
          </a:bodyPr>
          <a:lstStyle/>
          <a:p>
            <a:pPr indent="0" lvl="0" marL="0" rtl="0" algn="l">
              <a:spcBef>
                <a:spcPts val="0"/>
              </a:spcBef>
              <a:spcAft>
                <a:spcPts val="0"/>
              </a:spcAft>
              <a:buNone/>
            </a:pPr>
            <a:r>
              <a:rPr lang="en">
                <a:solidFill>
                  <a:schemeClr val="lt1"/>
                </a:solidFill>
              </a:rPr>
              <a:t>COMM 3480</a:t>
            </a:r>
            <a:endParaRPr>
              <a:solidFill>
                <a:schemeClr val="lt1"/>
              </a:solidFill>
            </a:endParaRPr>
          </a:p>
        </p:txBody>
      </p:sp>
      <p:sp>
        <p:nvSpPr>
          <p:cNvPr id="329" name="Google Shape;329;p51"/>
          <p:cNvSpPr txBox="1"/>
          <p:nvPr>
            <p:ph type="title"/>
          </p:nvPr>
        </p:nvSpPr>
        <p:spPr>
          <a:xfrm>
            <a:off x="177725" y="1925400"/>
            <a:ext cx="5280300" cy="1525200"/>
          </a:xfrm>
          <a:prstGeom prst="rect">
            <a:avLst/>
          </a:prstGeom>
        </p:spPr>
        <p:txBody>
          <a:bodyPr anchorCtr="0" anchor="t" bIns="91425" lIns="91425" spcFirstLastPara="1" rIns="91425" wrap="square" tIns="91425">
            <a:noAutofit/>
          </a:bodyPr>
          <a:lstStyle/>
          <a:p>
            <a:pPr indent="0" lvl="0" marL="0" rtl="0" algn="ctr">
              <a:spcBef>
                <a:spcPts val="0"/>
              </a:spcBef>
              <a:spcAft>
                <a:spcPts val="0"/>
              </a:spcAft>
              <a:buNone/>
            </a:pPr>
            <a:r>
              <a:rPr lang="en" sz="6000">
                <a:solidFill>
                  <a:schemeClr val="lt1"/>
                </a:solidFill>
                <a:latin typeface="Young Serif"/>
                <a:ea typeface="Young Serif"/>
                <a:cs typeface="Young Serif"/>
                <a:sym typeface="Young Serif"/>
              </a:rPr>
              <a:t>PR PLAN</a:t>
            </a:r>
            <a:endParaRPr sz="6000">
              <a:solidFill>
                <a:schemeClr val="lt1"/>
              </a:solidFill>
              <a:latin typeface="Young Serif"/>
              <a:ea typeface="Young Serif"/>
              <a:cs typeface="Young Serif"/>
              <a:sym typeface="Young Serif"/>
            </a:endParaRPr>
          </a:p>
        </p:txBody>
      </p:sp>
      <p:pic>
        <p:nvPicPr>
          <p:cNvPr id="330" name="Google Shape;330;p51"/>
          <p:cNvPicPr preferRelativeResize="0"/>
          <p:nvPr/>
        </p:nvPicPr>
        <p:blipFill>
          <a:blip r:embed="rId3">
            <a:alphaModFix/>
          </a:blip>
          <a:stretch>
            <a:fillRect/>
          </a:stretch>
        </p:blipFill>
        <p:spPr>
          <a:xfrm>
            <a:off x="1163837" y="103423"/>
            <a:ext cx="3308100" cy="1663188"/>
          </a:xfrm>
          <a:prstGeom prst="rect">
            <a:avLst/>
          </a:prstGeom>
          <a:noFill/>
          <a:ln>
            <a:noFill/>
          </a:ln>
        </p:spPr>
      </p:pic>
      <p:pic>
        <p:nvPicPr>
          <p:cNvPr id="331" name="Google Shape;331;p51"/>
          <p:cNvPicPr preferRelativeResize="0"/>
          <p:nvPr/>
        </p:nvPicPr>
        <p:blipFill>
          <a:blip r:embed="rId4">
            <a:alphaModFix/>
          </a:blip>
          <a:stretch>
            <a:fillRect/>
          </a:stretch>
        </p:blipFill>
        <p:spPr>
          <a:xfrm>
            <a:off x="5640475" y="209200"/>
            <a:ext cx="3308100" cy="4725300"/>
          </a:xfrm>
          <a:prstGeom prst="rect">
            <a:avLst/>
          </a:prstGeom>
          <a:noFill/>
          <a:ln>
            <a:noFill/>
          </a:ln>
        </p:spPr>
      </p:pic>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23" presetSubtype="16">
                                  <p:stCondLst>
                                    <p:cond delay="0"/>
                                  </p:stCondLst>
                                  <p:childTnLst>
                                    <p:set>
                                      <p:cBhvr>
                                        <p:cTn dur="1" fill="hold">
                                          <p:stCondLst>
                                            <p:cond delay="0"/>
                                          </p:stCondLst>
                                        </p:cTn>
                                        <p:tgtEl>
                                          <p:spTgt spid="326"/>
                                        </p:tgtEl>
                                        <p:attrNameLst>
                                          <p:attrName>style.visibility</p:attrName>
                                        </p:attrNameLst>
                                      </p:cBhvr>
                                      <p:to>
                                        <p:strVal val="visible"/>
                                      </p:to>
                                    </p:set>
                                    <p:anim calcmode="lin" valueType="num">
                                      <p:cBhvr additive="base">
                                        <p:cTn dur="1000"/>
                                        <p:tgtEl>
                                          <p:spTgt spid="326"/>
                                        </p:tgtEl>
                                        <p:attrNameLst>
                                          <p:attrName>ppt_w</p:attrName>
                                        </p:attrNameLst>
                                      </p:cBhvr>
                                      <p:tavLst>
                                        <p:tav fmla="" tm="0">
                                          <p:val>
                                            <p:strVal val="0"/>
                                          </p:val>
                                        </p:tav>
                                        <p:tav fmla="" tm="100000">
                                          <p:val>
                                            <p:strVal val="#ppt_w"/>
                                          </p:val>
                                        </p:tav>
                                      </p:tavLst>
                                    </p:anim>
                                    <p:anim calcmode="lin" valueType="num">
                                      <p:cBhvr additive="base">
                                        <p:cTn dur="1000"/>
                                        <p:tgtEl>
                                          <p:spTgt spid="326"/>
                                        </p:tgtEl>
                                        <p:attrNameLst>
                                          <p:attrName>ppt_h</p:attrName>
                                        </p:attrNameLst>
                                      </p:cBhvr>
                                      <p:tavLst>
                                        <p:tav fmla="" tm="0">
                                          <p:val>
                                            <p:strVal val="0"/>
                                          </p:val>
                                        </p:tav>
                                        <p:tav fmla="" tm="100000">
                                          <p:val>
                                            <p:strVal val="#ppt_h"/>
                                          </p:val>
                                        </p:tav>
                                      </p:tavLst>
                                    </p:anim>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dk1"/>
        </a:solidFill>
      </p:bgPr>
    </p:bg>
    <p:spTree>
      <p:nvGrpSpPr>
        <p:cNvPr id="335" name="Shape 335"/>
        <p:cNvGrpSpPr/>
        <p:nvPr/>
      </p:nvGrpSpPr>
      <p:grpSpPr>
        <a:xfrm>
          <a:off x="0" y="0"/>
          <a:ext cx="0" cy="0"/>
          <a:chOff x="0" y="0"/>
          <a:chExt cx="0" cy="0"/>
        </a:xfrm>
      </p:grpSpPr>
      <p:sp>
        <p:nvSpPr>
          <p:cNvPr id="336" name="Google Shape;336;p52"/>
          <p:cNvSpPr txBox="1"/>
          <p:nvPr>
            <p:ph type="title"/>
          </p:nvPr>
        </p:nvSpPr>
        <p:spPr>
          <a:xfrm>
            <a:off x="157647" y="116473"/>
            <a:ext cx="7034100" cy="11961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
                <a:solidFill>
                  <a:srgbClr val="FCDD84"/>
                </a:solidFill>
              </a:rPr>
              <a:t>Company Overview</a:t>
            </a:r>
            <a:endParaRPr>
              <a:solidFill>
                <a:srgbClr val="FCDD84"/>
              </a:solidFill>
            </a:endParaRPr>
          </a:p>
        </p:txBody>
      </p:sp>
      <p:sp>
        <p:nvSpPr>
          <p:cNvPr id="337" name="Google Shape;337;p52"/>
          <p:cNvSpPr txBox="1"/>
          <p:nvPr>
            <p:ph idx="3" type="body"/>
          </p:nvPr>
        </p:nvSpPr>
        <p:spPr>
          <a:xfrm>
            <a:off x="165800" y="4845125"/>
            <a:ext cx="1248300" cy="157800"/>
          </a:xfrm>
          <a:prstGeom prst="rect">
            <a:avLst/>
          </a:prstGeom>
        </p:spPr>
        <p:txBody>
          <a:bodyPr anchorCtr="0" anchor="t" bIns="0" lIns="18275" spcFirstLastPara="1" rIns="18275" wrap="square" tIns="18275">
            <a:noAutofit/>
          </a:bodyPr>
          <a:lstStyle/>
          <a:p>
            <a:pPr indent="0" lvl="0" marL="0" rtl="0" algn="l">
              <a:spcBef>
                <a:spcPts val="0"/>
              </a:spcBef>
              <a:spcAft>
                <a:spcPts val="0"/>
              </a:spcAft>
              <a:buNone/>
            </a:pPr>
            <a:r>
              <a:t/>
            </a:r>
            <a:endParaRPr/>
          </a:p>
        </p:txBody>
      </p:sp>
      <p:sp>
        <p:nvSpPr>
          <p:cNvPr id="338" name="Google Shape;338;p52"/>
          <p:cNvSpPr txBox="1"/>
          <p:nvPr>
            <p:ph idx="4" type="body"/>
          </p:nvPr>
        </p:nvSpPr>
        <p:spPr>
          <a:xfrm>
            <a:off x="2281250" y="4845150"/>
            <a:ext cx="1802700" cy="157800"/>
          </a:xfrm>
          <a:prstGeom prst="rect">
            <a:avLst/>
          </a:prstGeom>
        </p:spPr>
        <p:txBody>
          <a:bodyPr anchorCtr="0" anchor="t" bIns="0" lIns="18275" spcFirstLastPara="1" rIns="18275" wrap="square" tIns="18275">
            <a:noAutofit/>
          </a:bodyPr>
          <a:lstStyle/>
          <a:p>
            <a:pPr indent="0" lvl="0" marL="0" rtl="0" algn="l">
              <a:spcBef>
                <a:spcPts val="0"/>
              </a:spcBef>
              <a:spcAft>
                <a:spcPts val="0"/>
              </a:spcAft>
              <a:buNone/>
            </a:pPr>
            <a:r>
              <a:t/>
            </a:r>
            <a:endParaRPr/>
          </a:p>
        </p:txBody>
      </p:sp>
      <p:sp>
        <p:nvSpPr>
          <p:cNvPr id="339" name="Google Shape;339;p52"/>
          <p:cNvSpPr/>
          <p:nvPr/>
        </p:nvSpPr>
        <p:spPr>
          <a:xfrm>
            <a:off x="0" y="4644925"/>
            <a:ext cx="9155400" cy="498600"/>
          </a:xfrm>
          <a:prstGeom prst="rect">
            <a:avLst/>
          </a:prstGeom>
          <a:gradFill>
            <a:gsLst>
              <a:gs pos="0">
                <a:srgbClr val="FFF6DB"/>
              </a:gs>
              <a:gs pos="100000">
                <a:srgbClr val="FAD15C"/>
              </a:gs>
            </a:gsLst>
            <a:path path="circle">
              <a:fillToRect b="50%" l="50%" r="50%" t="50%"/>
            </a:path>
            <a:tileRect/>
          </a:gradFill>
          <a:ln>
            <a:noFill/>
          </a:ln>
        </p:spPr>
        <p:txBody>
          <a:bodyPr anchorCtr="0" anchor="ctr" bIns="91425" lIns="91425" spcFirstLastPara="1" rIns="91425" wrap="square" tIns="91425">
            <a:noAutofit/>
          </a:bodyPr>
          <a:lstStyle/>
          <a:p>
            <a:pPr indent="0" lvl="0" marL="0" rtl="0" algn="ctr">
              <a:spcBef>
                <a:spcPts val="0"/>
              </a:spcBef>
              <a:spcAft>
                <a:spcPts val="0"/>
              </a:spcAft>
              <a:buNone/>
            </a:pPr>
            <a:r>
              <a:t/>
            </a:r>
            <a:endParaRPr>
              <a:latin typeface="Roboto Serif"/>
              <a:ea typeface="Roboto Serif"/>
              <a:cs typeface="Roboto Serif"/>
              <a:sym typeface="Roboto Serif"/>
            </a:endParaRPr>
          </a:p>
        </p:txBody>
      </p:sp>
      <p:pic>
        <p:nvPicPr>
          <p:cNvPr id="340" name="Google Shape;340;p52"/>
          <p:cNvPicPr preferRelativeResize="0"/>
          <p:nvPr/>
        </p:nvPicPr>
        <p:blipFill>
          <a:blip r:embed="rId3">
            <a:alphaModFix/>
          </a:blip>
          <a:stretch>
            <a:fillRect/>
          </a:stretch>
        </p:blipFill>
        <p:spPr>
          <a:xfrm>
            <a:off x="8019033" y="113499"/>
            <a:ext cx="991729" cy="498600"/>
          </a:xfrm>
          <a:prstGeom prst="rect">
            <a:avLst/>
          </a:prstGeom>
          <a:noFill/>
          <a:ln>
            <a:noFill/>
          </a:ln>
        </p:spPr>
      </p:pic>
      <p:sp>
        <p:nvSpPr>
          <p:cNvPr id="341" name="Google Shape;341;p52"/>
          <p:cNvSpPr txBox="1"/>
          <p:nvPr/>
        </p:nvSpPr>
        <p:spPr>
          <a:xfrm>
            <a:off x="437575" y="1121975"/>
            <a:ext cx="7404900" cy="3253800"/>
          </a:xfrm>
          <a:prstGeom prst="rect">
            <a:avLst/>
          </a:prstGeom>
          <a:noFill/>
          <a:ln>
            <a:noFill/>
          </a:ln>
        </p:spPr>
        <p:txBody>
          <a:bodyPr anchorCtr="0" anchor="t" bIns="91425" lIns="91425" spcFirstLastPara="1" rIns="91425" wrap="square" tIns="91425">
            <a:noAutofit/>
          </a:bodyPr>
          <a:lstStyle/>
          <a:p>
            <a:pPr indent="-330200" lvl="0" marL="457200" rtl="0" algn="l">
              <a:lnSpc>
                <a:spcPct val="150000"/>
              </a:lnSpc>
              <a:spcBef>
                <a:spcPts val="0"/>
              </a:spcBef>
              <a:spcAft>
                <a:spcPts val="0"/>
              </a:spcAft>
              <a:buClr>
                <a:schemeClr val="lt2"/>
              </a:buClr>
              <a:buSzPts val="1600"/>
              <a:buFont typeface="Roboto Serif"/>
              <a:buChar char="●"/>
            </a:pPr>
            <a:r>
              <a:rPr lang="en" sz="1600">
                <a:solidFill>
                  <a:schemeClr val="lt2"/>
                </a:solidFill>
                <a:latin typeface="Roboto Serif"/>
                <a:ea typeface="Roboto Serif"/>
                <a:cs typeface="Roboto Serif"/>
                <a:sym typeface="Roboto Serif"/>
              </a:rPr>
              <a:t>Second largest pro wrestling company in the world</a:t>
            </a:r>
            <a:endParaRPr sz="1600">
              <a:solidFill>
                <a:schemeClr val="lt2"/>
              </a:solidFill>
              <a:latin typeface="Roboto Serif"/>
              <a:ea typeface="Roboto Serif"/>
              <a:cs typeface="Roboto Serif"/>
              <a:sym typeface="Roboto Serif"/>
            </a:endParaRPr>
          </a:p>
          <a:p>
            <a:pPr indent="-330200" lvl="0" marL="457200" rtl="0" algn="l">
              <a:lnSpc>
                <a:spcPct val="150000"/>
              </a:lnSpc>
              <a:spcBef>
                <a:spcPts val="0"/>
              </a:spcBef>
              <a:spcAft>
                <a:spcPts val="0"/>
              </a:spcAft>
              <a:buClr>
                <a:schemeClr val="lt2"/>
              </a:buClr>
              <a:buSzPts val="1600"/>
              <a:buFont typeface="Roboto Serif"/>
              <a:buChar char="●"/>
            </a:pPr>
            <a:r>
              <a:rPr lang="en" sz="1600">
                <a:solidFill>
                  <a:schemeClr val="lt2"/>
                </a:solidFill>
                <a:latin typeface="Roboto Serif"/>
                <a:ea typeface="Roboto Serif"/>
                <a:cs typeface="Roboto Serif"/>
                <a:sym typeface="Roboto Serif"/>
              </a:rPr>
              <a:t>Founded in May of 2019</a:t>
            </a:r>
            <a:endParaRPr sz="1600">
              <a:solidFill>
                <a:schemeClr val="lt2"/>
              </a:solidFill>
              <a:latin typeface="Roboto Serif"/>
              <a:ea typeface="Roboto Serif"/>
              <a:cs typeface="Roboto Serif"/>
              <a:sym typeface="Roboto Serif"/>
            </a:endParaRPr>
          </a:p>
          <a:p>
            <a:pPr indent="-330200" lvl="0" marL="457200" rtl="0" algn="l">
              <a:lnSpc>
                <a:spcPct val="150000"/>
              </a:lnSpc>
              <a:spcBef>
                <a:spcPts val="0"/>
              </a:spcBef>
              <a:spcAft>
                <a:spcPts val="0"/>
              </a:spcAft>
              <a:buClr>
                <a:schemeClr val="lt2"/>
              </a:buClr>
              <a:buSzPts val="1600"/>
              <a:buFont typeface="Roboto Serif"/>
              <a:buChar char="●"/>
            </a:pPr>
            <a:r>
              <a:rPr lang="en" sz="1600">
                <a:solidFill>
                  <a:schemeClr val="lt2"/>
                </a:solidFill>
                <a:latin typeface="Roboto Serif"/>
                <a:ea typeface="Roboto Serif"/>
                <a:cs typeface="Roboto Serif"/>
                <a:sym typeface="Roboto Serif"/>
              </a:rPr>
              <a:t>Owned by Tony Khan</a:t>
            </a:r>
            <a:endParaRPr sz="1600">
              <a:solidFill>
                <a:schemeClr val="lt2"/>
              </a:solidFill>
              <a:latin typeface="Roboto Serif"/>
              <a:ea typeface="Roboto Serif"/>
              <a:cs typeface="Roboto Serif"/>
              <a:sym typeface="Roboto Serif"/>
            </a:endParaRPr>
          </a:p>
          <a:p>
            <a:pPr indent="-330200" lvl="0" marL="457200" rtl="0" algn="l">
              <a:lnSpc>
                <a:spcPct val="150000"/>
              </a:lnSpc>
              <a:spcBef>
                <a:spcPts val="0"/>
              </a:spcBef>
              <a:spcAft>
                <a:spcPts val="0"/>
              </a:spcAft>
              <a:buClr>
                <a:schemeClr val="lt2"/>
              </a:buClr>
              <a:buSzPts val="1600"/>
              <a:buFont typeface="Roboto Serif"/>
              <a:buChar char="●"/>
            </a:pPr>
            <a:r>
              <a:rPr lang="en" sz="1600">
                <a:solidFill>
                  <a:schemeClr val="lt2"/>
                </a:solidFill>
                <a:latin typeface="Roboto Serif"/>
                <a:ea typeface="Roboto Serif"/>
                <a:cs typeface="Roboto Serif"/>
                <a:sym typeface="Roboto Serif"/>
              </a:rPr>
              <a:t>Brand messaging: exciting, fresh alternative product</a:t>
            </a:r>
            <a:endParaRPr sz="1600">
              <a:solidFill>
                <a:schemeClr val="lt2"/>
              </a:solidFill>
              <a:latin typeface="Roboto Serif"/>
              <a:ea typeface="Roboto Serif"/>
              <a:cs typeface="Roboto Serif"/>
              <a:sym typeface="Roboto Serif"/>
            </a:endParaRPr>
          </a:p>
          <a:p>
            <a:pPr indent="-330200" lvl="0" marL="457200" rtl="0" algn="l">
              <a:lnSpc>
                <a:spcPct val="150000"/>
              </a:lnSpc>
              <a:spcBef>
                <a:spcPts val="0"/>
              </a:spcBef>
              <a:spcAft>
                <a:spcPts val="0"/>
              </a:spcAft>
              <a:buClr>
                <a:schemeClr val="lt2"/>
              </a:buClr>
              <a:buSzPts val="1600"/>
              <a:buFont typeface="Roboto Serif"/>
              <a:buChar char="●"/>
            </a:pPr>
            <a:r>
              <a:rPr lang="en" sz="1600">
                <a:solidFill>
                  <a:schemeClr val="lt2"/>
                </a:solidFill>
                <a:latin typeface="Roboto Serif"/>
                <a:ea typeface="Roboto Serif"/>
                <a:cs typeface="Roboto Serif"/>
                <a:sym typeface="Roboto Serif"/>
              </a:rPr>
              <a:t>Weekly shows: Wednesday Night “Dynamite” and Saturday Night “Collision”</a:t>
            </a:r>
            <a:endParaRPr sz="1600">
              <a:solidFill>
                <a:schemeClr val="lt2"/>
              </a:solidFill>
              <a:latin typeface="Roboto Serif"/>
              <a:ea typeface="Roboto Serif"/>
              <a:cs typeface="Roboto Serif"/>
              <a:sym typeface="Roboto Serif"/>
            </a:endParaRPr>
          </a:p>
          <a:p>
            <a:pPr indent="-330200" lvl="0" marL="457200" rtl="0" algn="l">
              <a:lnSpc>
                <a:spcPct val="150000"/>
              </a:lnSpc>
              <a:spcBef>
                <a:spcPts val="0"/>
              </a:spcBef>
              <a:spcAft>
                <a:spcPts val="0"/>
              </a:spcAft>
              <a:buClr>
                <a:schemeClr val="lt2"/>
              </a:buClr>
              <a:buSzPts val="1600"/>
              <a:buFont typeface="Roboto Serif"/>
              <a:buChar char="●"/>
            </a:pPr>
            <a:r>
              <a:rPr lang="en" sz="1600">
                <a:solidFill>
                  <a:schemeClr val="lt2"/>
                </a:solidFill>
                <a:latin typeface="Roboto Serif"/>
                <a:ea typeface="Roboto Serif"/>
                <a:cs typeface="Roboto Serif"/>
                <a:sym typeface="Roboto Serif"/>
              </a:rPr>
              <a:t>Monthly ppv cycle</a:t>
            </a:r>
            <a:endParaRPr sz="1600">
              <a:solidFill>
                <a:schemeClr val="lt2"/>
              </a:solidFill>
              <a:latin typeface="Roboto Serif"/>
              <a:ea typeface="Roboto Serif"/>
              <a:cs typeface="Roboto Serif"/>
              <a:sym typeface="Roboto Serif"/>
            </a:endParaRPr>
          </a:p>
          <a:p>
            <a:pPr indent="0" lvl="0" marL="457200" rtl="0" algn="l">
              <a:spcBef>
                <a:spcPts val="0"/>
              </a:spcBef>
              <a:spcAft>
                <a:spcPts val="0"/>
              </a:spcAft>
              <a:buNone/>
            </a:pPr>
            <a:r>
              <a:t/>
            </a:r>
            <a:endParaRPr sz="1600">
              <a:solidFill>
                <a:schemeClr val="lt2"/>
              </a:solidFill>
              <a:latin typeface="Roboto Serif"/>
              <a:ea typeface="Roboto Serif"/>
              <a:cs typeface="Roboto Serif"/>
              <a:sym typeface="Roboto Serif"/>
            </a:endParaRPr>
          </a:p>
        </p:txBody>
      </p:sp>
      <p:sp>
        <p:nvSpPr>
          <p:cNvPr id="342" name="Google Shape;342;p52"/>
          <p:cNvSpPr txBox="1"/>
          <p:nvPr/>
        </p:nvSpPr>
        <p:spPr>
          <a:xfrm>
            <a:off x="628300" y="1694175"/>
            <a:ext cx="6462600" cy="431100"/>
          </a:xfrm>
          <a:prstGeom prst="rect">
            <a:avLst/>
          </a:prstGeom>
          <a:noFill/>
          <a:ln>
            <a:noFill/>
          </a:ln>
        </p:spPr>
        <p:txBody>
          <a:bodyPr anchorCtr="0" anchor="t" bIns="91425" lIns="91425" spcFirstLastPara="1" rIns="91425" wrap="square" tIns="91425">
            <a:spAutoFit/>
          </a:bodyPr>
          <a:lstStyle/>
          <a:p>
            <a:pPr indent="0" lvl="0" marL="0" rtl="0" algn="l">
              <a:spcBef>
                <a:spcPts val="0"/>
              </a:spcBef>
              <a:spcAft>
                <a:spcPts val="0"/>
              </a:spcAft>
              <a:buNone/>
            </a:pPr>
            <a:r>
              <a:t/>
            </a:r>
            <a:endParaRPr sz="1600">
              <a:solidFill>
                <a:schemeClr val="dk2"/>
              </a:solidFill>
              <a:latin typeface="Roboto Serif"/>
              <a:ea typeface="Roboto Serif"/>
              <a:cs typeface="Roboto Serif"/>
              <a:sym typeface="Roboto Serif"/>
            </a:endParaRPr>
          </a:p>
        </p:txBody>
      </p:sp>
    </p:spTree>
  </p:cSld>
  <p:clrMapOvr>
    <a:masterClrMapping/>
  </p:clrMapOvr>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dk1"/>
        </a:solidFill>
      </p:bgPr>
    </p:bg>
    <p:spTree>
      <p:nvGrpSpPr>
        <p:cNvPr id="346" name="Shape 346"/>
        <p:cNvGrpSpPr/>
        <p:nvPr/>
      </p:nvGrpSpPr>
      <p:grpSpPr>
        <a:xfrm>
          <a:off x="0" y="0"/>
          <a:ext cx="0" cy="0"/>
          <a:chOff x="0" y="0"/>
          <a:chExt cx="0" cy="0"/>
        </a:xfrm>
      </p:grpSpPr>
      <p:sp>
        <p:nvSpPr>
          <p:cNvPr id="347" name="Google Shape;347;p53"/>
          <p:cNvSpPr txBox="1"/>
          <p:nvPr>
            <p:ph type="title"/>
          </p:nvPr>
        </p:nvSpPr>
        <p:spPr>
          <a:xfrm>
            <a:off x="157647" y="116473"/>
            <a:ext cx="7034100" cy="11961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
                <a:solidFill>
                  <a:srgbClr val="FDE5A3"/>
                </a:solidFill>
              </a:rPr>
              <a:t>Situation Analysis</a:t>
            </a:r>
            <a:endParaRPr>
              <a:solidFill>
                <a:srgbClr val="FDE5A3"/>
              </a:solidFill>
            </a:endParaRPr>
          </a:p>
        </p:txBody>
      </p:sp>
      <p:sp>
        <p:nvSpPr>
          <p:cNvPr id="348" name="Google Shape;348;p53"/>
          <p:cNvSpPr txBox="1"/>
          <p:nvPr>
            <p:ph idx="3" type="body"/>
          </p:nvPr>
        </p:nvSpPr>
        <p:spPr>
          <a:xfrm>
            <a:off x="165800" y="4845125"/>
            <a:ext cx="1248300" cy="157800"/>
          </a:xfrm>
          <a:prstGeom prst="rect">
            <a:avLst/>
          </a:prstGeom>
        </p:spPr>
        <p:txBody>
          <a:bodyPr anchorCtr="0" anchor="t" bIns="0" lIns="18275" spcFirstLastPara="1" rIns="18275" wrap="square" tIns="18275">
            <a:noAutofit/>
          </a:bodyPr>
          <a:lstStyle/>
          <a:p>
            <a:pPr indent="0" lvl="0" marL="0" rtl="0" algn="l">
              <a:spcBef>
                <a:spcPts val="0"/>
              </a:spcBef>
              <a:spcAft>
                <a:spcPts val="0"/>
              </a:spcAft>
              <a:buNone/>
            </a:pPr>
            <a:r>
              <a:t/>
            </a:r>
            <a:endParaRPr/>
          </a:p>
        </p:txBody>
      </p:sp>
      <p:sp>
        <p:nvSpPr>
          <p:cNvPr id="349" name="Google Shape;349;p53"/>
          <p:cNvSpPr txBox="1"/>
          <p:nvPr>
            <p:ph idx="4" type="body"/>
          </p:nvPr>
        </p:nvSpPr>
        <p:spPr>
          <a:xfrm>
            <a:off x="2281250" y="4845150"/>
            <a:ext cx="1802700" cy="157800"/>
          </a:xfrm>
          <a:prstGeom prst="rect">
            <a:avLst/>
          </a:prstGeom>
        </p:spPr>
        <p:txBody>
          <a:bodyPr anchorCtr="0" anchor="t" bIns="0" lIns="18275" spcFirstLastPara="1" rIns="18275" wrap="square" tIns="18275">
            <a:noAutofit/>
          </a:bodyPr>
          <a:lstStyle/>
          <a:p>
            <a:pPr indent="0" lvl="0" marL="0" rtl="0" algn="l">
              <a:spcBef>
                <a:spcPts val="0"/>
              </a:spcBef>
              <a:spcAft>
                <a:spcPts val="0"/>
              </a:spcAft>
              <a:buNone/>
            </a:pPr>
            <a:r>
              <a:t/>
            </a:r>
            <a:endParaRPr/>
          </a:p>
        </p:txBody>
      </p:sp>
      <p:sp>
        <p:nvSpPr>
          <p:cNvPr id="350" name="Google Shape;350;p53"/>
          <p:cNvSpPr/>
          <p:nvPr/>
        </p:nvSpPr>
        <p:spPr>
          <a:xfrm>
            <a:off x="0" y="4644925"/>
            <a:ext cx="9155400" cy="498600"/>
          </a:xfrm>
          <a:prstGeom prst="rect">
            <a:avLst/>
          </a:prstGeom>
          <a:gradFill>
            <a:gsLst>
              <a:gs pos="0">
                <a:srgbClr val="FFF6DB"/>
              </a:gs>
              <a:gs pos="100000">
                <a:srgbClr val="FAD15C"/>
              </a:gs>
            </a:gsLst>
            <a:lin ang="5400012" scaled="0"/>
          </a:gradFill>
          <a:ln>
            <a:noFill/>
          </a:ln>
        </p:spPr>
        <p:txBody>
          <a:bodyPr anchorCtr="0" anchor="ctr" bIns="91425" lIns="91425" spcFirstLastPara="1" rIns="91425" wrap="square" tIns="91425">
            <a:noAutofit/>
          </a:bodyPr>
          <a:lstStyle/>
          <a:p>
            <a:pPr indent="0" lvl="0" marL="0" rtl="0" algn="ctr">
              <a:spcBef>
                <a:spcPts val="0"/>
              </a:spcBef>
              <a:spcAft>
                <a:spcPts val="0"/>
              </a:spcAft>
              <a:buNone/>
            </a:pPr>
            <a:r>
              <a:t/>
            </a:r>
            <a:endParaRPr>
              <a:latin typeface="Roboto Serif"/>
              <a:ea typeface="Roboto Serif"/>
              <a:cs typeface="Roboto Serif"/>
              <a:sym typeface="Roboto Serif"/>
            </a:endParaRPr>
          </a:p>
        </p:txBody>
      </p:sp>
      <p:pic>
        <p:nvPicPr>
          <p:cNvPr id="351" name="Google Shape;351;p53"/>
          <p:cNvPicPr preferRelativeResize="0"/>
          <p:nvPr/>
        </p:nvPicPr>
        <p:blipFill>
          <a:blip r:embed="rId3">
            <a:alphaModFix/>
          </a:blip>
          <a:stretch>
            <a:fillRect/>
          </a:stretch>
        </p:blipFill>
        <p:spPr>
          <a:xfrm>
            <a:off x="8019033" y="113499"/>
            <a:ext cx="991729" cy="498600"/>
          </a:xfrm>
          <a:prstGeom prst="rect">
            <a:avLst/>
          </a:prstGeom>
          <a:noFill/>
          <a:ln>
            <a:noFill/>
          </a:ln>
        </p:spPr>
      </p:pic>
      <p:sp>
        <p:nvSpPr>
          <p:cNvPr id="352" name="Google Shape;352;p53"/>
          <p:cNvSpPr txBox="1"/>
          <p:nvPr/>
        </p:nvSpPr>
        <p:spPr>
          <a:xfrm>
            <a:off x="437575" y="1121975"/>
            <a:ext cx="7404900" cy="3253800"/>
          </a:xfrm>
          <a:prstGeom prst="rect">
            <a:avLst/>
          </a:prstGeom>
          <a:noFill/>
          <a:ln>
            <a:noFill/>
          </a:ln>
        </p:spPr>
        <p:txBody>
          <a:bodyPr anchorCtr="0" anchor="t" bIns="91425" lIns="91425" spcFirstLastPara="1" rIns="91425" wrap="square" tIns="91425">
            <a:noAutofit/>
          </a:bodyPr>
          <a:lstStyle/>
          <a:p>
            <a:pPr indent="-330200" lvl="0" marL="457200" rtl="0" algn="l">
              <a:lnSpc>
                <a:spcPct val="150000"/>
              </a:lnSpc>
              <a:spcBef>
                <a:spcPts val="0"/>
              </a:spcBef>
              <a:spcAft>
                <a:spcPts val="0"/>
              </a:spcAft>
              <a:buClr>
                <a:schemeClr val="lt2"/>
              </a:buClr>
              <a:buSzPts val="1600"/>
              <a:buFont typeface="Roboto Serif"/>
              <a:buChar char="●"/>
            </a:pPr>
            <a:r>
              <a:rPr lang="en" sz="1600">
                <a:solidFill>
                  <a:schemeClr val="lt2"/>
                </a:solidFill>
                <a:latin typeface="Roboto Serif"/>
                <a:ea typeface="Roboto Serif"/>
                <a:cs typeface="Roboto Serif"/>
                <a:sym typeface="Roboto Serif"/>
              </a:rPr>
              <a:t>AEW has hit key milestones in its 6 years existence</a:t>
            </a:r>
            <a:endParaRPr sz="1600">
              <a:solidFill>
                <a:schemeClr val="lt2"/>
              </a:solidFill>
              <a:latin typeface="Roboto Serif"/>
              <a:ea typeface="Roboto Serif"/>
              <a:cs typeface="Roboto Serif"/>
              <a:sym typeface="Roboto Serif"/>
            </a:endParaRPr>
          </a:p>
          <a:p>
            <a:pPr indent="-330200" lvl="1" marL="914400" rtl="0" algn="l">
              <a:lnSpc>
                <a:spcPct val="150000"/>
              </a:lnSpc>
              <a:spcBef>
                <a:spcPts val="0"/>
              </a:spcBef>
              <a:spcAft>
                <a:spcPts val="0"/>
              </a:spcAft>
              <a:buClr>
                <a:schemeClr val="lt2"/>
              </a:buClr>
              <a:buSzPts val="1600"/>
              <a:buFont typeface="Roboto Serif"/>
              <a:buChar char="○"/>
            </a:pPr>
            <a:r>
              <a:rPr lang="en" sz="1600">
                <a:solidFill>
                  <a:schemeClr val="lt2"/>
                </a:solidFill>
                <a:latin typeface="Roboto Serif"/>
                <a:ea typeface="Roboto Serif"/>
                <a:cs typeface="Roboto Serif"/>
                <a:sym typeface="Roboto Serif"/>
              </a:rPr>
              <a:t>Streaming deal on HBO Max</a:t>
            </a:r>
            <a:endParaRPr sz="1600">
              <a:solidFill>
                <a:schemeClr val="lt2"/>
              </a:solidFill>
              <a:latin typeface="Roboto Serif"/>
              <a:ea typeface="Roboto Serif"/>
              <a:cs typeface="Roboto Serif"/>
              <a:sym typeface="Roboto Serif"/>
            </a:endParaRPr>
          </a:p>
          <a:p>
            <a:pPr indent="-330200" lvl="1" marL="914400" rtl="0" algn="l">
              <a:lnSpc>
                <a:spcPct val="150000"/>
              </a:lnSpc>
              <a:spcBef>
                <a:spcPts val="0"/>
              </a:spcBef>
              <a:spcAft>
                <a:spcPts val="0"/>
              </a:spcAft>
              <a:buClr>
                <a:schemeClr val="lt2"/>
              </a:buClr>
              <a:buSzPts val="1600"/>
              <a:buFont typeface="Roboto Serif"/>
              <a:buChar char="○"/>
            </a:pPr>
            <a:r>
              <a:rPr lang="en" sz="1600">
                <a:solidFill>
                  <a:schemeClr val="lt2"/>
                </a:solidFill>
                <a:latin typeface="Roboto Serif"/>
                <a:ea typeface="Roboto Serif"/>
                <a:cs typeface="Roboto Serif"/>
                <a:sym typeface="Roboto Serif"/>
              </a:rPr>
              <a:t>DC Comics deal </a:t>
            </a:r>
            <a:r>
              <a:rPr lang="en" sz="1600">
                <a:solidFill>
                  <a:schemeClr val="lt2"/>
                </a:solidFill>
                <a:latin typeface="Roboto Serif"/>
                <a:ea typeface="Roboto Serif"/>
                <a:cs typeface="Roboto Serif"/>
                <a:sym typeface="Roboto Serif"/>
              </a:rPr>
              <a:t>featuring</a:t>
            </a:r>
            <a:r>
              <a:rPr lang="en" sz="1600">
                <a:solidFill>
                  <a:schemeClr val="lt2"/>
                </a:solidFill>
                <a:latin typeface="Roboto Serif"/>
                <a:ea typeface="Roboto Serif"/>
                <a:cs typeface="Roboto Serif"/>
                <a:sym typeface="Roboto Serif"/>
              </a:rPr>
              <a:t> Kenny Omega</a:t>
            </a:r>
            <a:endParaRPr sz="1600">
              <a:solidFill>
                <a:schemeClr val="lt2"/>
              </a:solidFill>
              <a:latin typeface="Roboto Serif"/>
              <a:ea typeface="Roboto Serif"/>
              <a:cs typeface="Roboto Serif"/>
              <a:sym typeface="Roboto Serif"/>
            </a:endParaRPr>
          </a:p>
          <a:p>
            <a:pPr indent="-330200" lvl="0" marL="457200" rtl="0" algn="l">
              <a:lnSpc>
                <a:spcPct val="150000"/>
              </a:lnSpc>
              <a:spcBef>
                <a:spcPts val="0"/>
              </a:spcBef>
              <a:spcAft>
                <a:spcPts val="0"/>
              </a:spcAft>
              <a:buClr>
                <a:schemeClr val="lt2"/>
              </a:buClr>
              <a:buSzPts val="1600"/>
              <a:buFont typeface="Roboto Serif"/>
              <a:buChar char="●"/>
            </a:pPr>
            <a:r>
              <a:rPr lang="en" sz="1600">
                <a:solidFill>
                  <a:schemeClr val="lt2"/>
                </a:solidFill>
                <a:latin typeface="Roboto Serif"/>
                <a:ea typeface="Roboto Serif"/>
                <a:cs typeface="Roboto Serif"/>
                <a:sym typeface="Roboto Serif"/>
              </a:rPr>
              <a:t>Viewership has lessened (at about 600k)</a:t>
            </a:r>
            <a:endParaRPr sz="1600">
              <a:solidFill>
                <a:schemeClr val="lt2"/>
              </a:solidFill>
              <a:latin typeface="Roboto Serif"/>
              <a:ea typeface="Roboto Serif"/>
              <a:cs typeface="Roboto Serif"/>
              <a:sym typeface="Roboto Serif"/>
            </a:endParaRPr>
          </a:p>
          <a:p>
            <a:pPr indent="-330200" lvl="0" marL="457200" rtl="0" algn="l">
              <a:lnSpc>
                <a:spcPct val="150000"/>
              </a:lnSpc>
              <a:spcBef>
                <a:spcPts val="0"/>
              </a:spcBef>
              <a:spcAft>
                <a:spcPts val="0"/>
              </a:spcAft>
              <a:buClr>
                <a:schemeClr val="lt2"/>
              </a:buClr>
              <a:buSzPts val="1600"/>
              <a:buFont typeface="Roboto Serif"/>
              <a:buChar char="●"/>
            </a:pPr>
            <a:r>
              <a:rPr lang="en" sz="1600">
                <a:solidFill>
                  <a:schemeClr val="lt2"/>
                </a:solidFill>
                <a:latin typeface="Roboto Serif"/>
                <a:ea typeface="Roboto Serif"/>
                <a:cs typeface="Roboto Serif"/>
                <a:sym typeface="Roboto Serif"/>
              </a:rPr>
              <a:t>Main competitor WWE use competitive tactics such as counter programming</a:t>
            </a:r>
            <a:endParaRPr sz="1600">
              <a:solidFill>
                <a:schemeClr val="lt2"/>
              </a:solidFill>
              <a:latin typeface="Roboto Serif"/>
              <a:ea typeface="Roboto Serif"/>
              <a:cs typeface="Roboto Serif"/>
              <a:sym typeface="Roboto Serif"/>
            </a:endParaRPr>
          </a:p>
          <a:p>
            <a:pPr indent="-330200" lvl="0" marL="457200" rtl="0" algn="l">
              <a:lnSpc>
                <a:spcPct val="150000"/>
              </a:lnSpc>
              <a:spcBef>
                <a:spcPts val="0"/>
              </a:spcBef>
              <a:spcAft>
                <a:spcPts val="0"/>
              </a:spcAft>
              <a:buClr>
                <a:schemeClr val="lt2"/>
              </a:buClr>
              <a:buSzPts val="1600"/>
              <a:buFont typeface="Roboto Serif"/>
              <a:buChar char="●"/>
            </a:pPr>
            <a:r>
              <a:rPr lang="en" sz="1600">
                <a:solidFill>
                  <a:schemeClr val="lt2"/>
                </a:solidFill>
                <a:latin typeface="Roboto Serif"/>
                <a:ea typeface="Roboto Serif"/>
                <a:cs typeface="Roboto Serif"/>
                <a:sym typeface="Roboto Serif"/>
              </a:rPr>
              <a:t>Sports like NBA, NFL and College Football are viewership competition as well</a:t>
            </a:r>
            <a:endParaRPr sz="1600">
              <a:solidFill>
                <a:schemeClr val="lt2"/>
              </a:solidFill>
              <a:latin typeface="Roboto Serif"/>
              <a:ea typeface="Roboto Serif"/>
              <a:cs typeface="Roboto Serif"/>
              <a:sym typeface="Roboto Serif"/>
            </a:endParaRPr>
          </a:p>
          <a:p>
            <a:pPr indent="0" lvl="0" marL="457200" rtl="0" algn="l">
              <a:lnSpc>
                <a:spcPct val="150000"/>
              </a:lnSpc>
              <a:spcBef>
                <a:spcPts val="0"/>
              </a:spcBef>
              <a:spcAft>
                <a:spcPts val="0"/>
              </a:spcAft>
              <a:buNone/>
            </a:pPr>
            <a:r>
              <a:t/>
            </a:r>
            <a:endParaRPr sz="1600">
              <a:solidFill>
                <a:schemeClr val="lt2"/>
              </a:solidFill>
              <a:latin typeface="Roboto Serif"/>
              <a:ea typeface="Roboto Serif"/>
              <a:cs typeface="Roboto Serif"/>
              <a:sym typeface="Roboto Serif"/>
            </a:endParaRPr>
          </a:p>
          <a:p>
            <a:pPr indent="0" lvl="0" marL="457200" rtl="0" algn="l">
              <a:spcBef>
                <a:spcPts val="0"/>
              </a:spcBef>
              <a:spcAft>
                <a:spcPts val="0"/>
              </a:spcAft>
              <a:buNone/>
            </a:pPr>
            <a:r>
              <a:t/>
            </a:r>
            <a:endParaRPr sz="1600">
              <a:solidFill>
                <a:schemeClr val="lt2"/>
              </a:solidFill>
              <a:latin typeface="Roboto Serif"/>
              <a:ea typeface="Roboto Serif"/>
              <a:cs typeface="Roboto Serif"/>
              <a:sym typeface="Roboto Serif"/>
            </a:endParaRPr>
          </a:p>
        </p:txBody>
      </p:sp>
    </p:spTree>
  </p:cSld>
  <p:clrMapOvr>
    <a:masterClrMapping/>
  </p:clrMapOvr>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dk1"/>
        </a:solidFill>
      </p:bgPr>
    </p:bg>
    <p:spTree>
      <p:nvGrpSpPr>
        <p:cNvPr id="356" name="Shape 356"/>
        <p:cNvGrpSpPr/>
        <p:nvPr/>
      </p:nvGrpSpPr>
      <p:grpSpPr>
        <a:xfrm>
          <a:off x="0" y="0"/>
          <a:ext cx="0" cy="0"/>
          <a:chOff x="0" y="0"/>
          <a:chExt cx="0" cy="0"/>
        </a:xfrm>
      </p:grpSpPr>
      <p:sp>
        <p:nvSpPr>
          <p:cNvPr id="357" name="Google Shape;357;p54"/>
          <p:cNvSpPr txBox="1"/>
          <p:nvPr>
            <p:ph type="title"/>
          </p:nvPr>
        </p:nvSpPr>
        <p:spPr>
          <a:xfrm>
            <a:off x="157647" y="116473"/>
            <a:ext cx="7034100" cy="11961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
                <a:solidFill>
                  <a:srgbClr val="FCDD84"/>
                </a:solidFill>
              </a:rPr>
              <a:t>Goal </a:t>
            </a:r>
            <a:endParaRPr>
              <a:solidFill>
                <a:srgbClr val="FCDD84"/>
              </a:solidFill>
            </a:endParaRPr>
          </a:p>
        </p:txBody>
      </p:sp>
      <p:sp>
        <p:nvSpPr>
          <p:cNvPr id="358" name="Google Shape;358;p54"/>
          <p:cNvSpPr txBox="1"/>
          <p:nvPr>
            <p:ph idx="3" type="body"/>
          </p:nvPr>
        </p:nvSpPr>
        <p:spPr>
          <a:xfrm>
            <a:off x="165800" y="4845125"/>
            <a:ext cx="1248300" cy="157800"/>
          </a:xfrm>
          <a:prstGeom prst="rect">
            <a:avLst/>
          </a:prstGeom>
        </p:spPr>
        <p:txBody>
          <a:bodyPr anchorCtr="0" anchor="t" bIns="0" lIns="18275" spcFirstLastPara="1" rIns="18275" wrap="square" tIns="18275">
            <a:noAutofit/>
          </a:bodyPr>
          <a:lstStyle/>
          <a:p>
            <a:pPr indent="0" lvl="0" marL="0" rtl="0" algn="l">
              <a:spcBef>
                <a:spcPts val="0"/>
              </a:spcBef>
              <a:spcAft>
                <a:spcPts val="0"/>
              </a:spcAft>
              <a:buNone/>
            </a:pPr>
            <a:r>
              <a:t/>
            </a:r>
            <a:endParaRPr/>
          </a:p>
        </p:txBody>
      </p:sp>
      <p:sp>
        <p:nvSpPr>
          <p:cNvPr id="359" name="Google Shape;359;p54"/>
          <p:cNvSpPr txBox="1"/>
          <p:nvPr>
            <p:ph idx="4" type="body"/>
          </p:nvPr>
        </p:nvSpPr>
        <p:spPr>
          <a:xfrm>
            <a:off x="2281250" y="4845150"/>
            <a:ext cx="1802700" cy="157800"/>
          </a:xfrm>
          <a:prstGeom prst="rect">
            <a:avLst/>
          </a:prstGeom>
        </p:spPr>
        <p:txBody>
          <a:bodyPr anchorCtr="0" anchor="t" bIns="0" lIns="18275" spcFirstLastPara="1" rIns="18275" wrap="square" tIns="18275">
            <a:noAutofit/>
          </a:bodyPr>
          <a:lstStyle/>
          <a:p>
            <a:pPr indent="0" lvl="0" marL="0" rtl="0" algn="l">
              <a:spcBef>
                <a:spcPts val="0"/>
              </a:spcBef>
              <a:spcAft>
                <a:spcPts val="0"/>
              </a:spcAft>
              <a:buNone/>
            </a:pPr>
            <a:r>
              <a:t/>
            </a:r>
            <a:endParaRPr/>
          </a:p>
        </p:txBody>
      </p:sp>
      <p:sp>
        <p:nvSpPr>
          <p:cNvPr id="360" name="Google Shape;360;p54"/>
          <p:cNvSpPr/>
          <p:nvPr/>
        </p:nvSpPr>
        <p:spPr>
          <a:xfrm>
            <a:off x="0" y="4644925"/>
            <a:ext cx="9155400" cy="498600"/>
          </a:xfrm>
          <a:prstGeom prst="rect">
            <a:avLst/>
          </a:prstGeom>
          <a:gradFill>
            <a:gsLst>
              <a:gs pos="0">
                <a:srgbClr val="FFF6DB"/>
              </a:gs>
              <a:gs pos="100000">
                <a:srgbClr val="FAD15C"/>
              </a:gs>
            </a:gsLst>
            <a:path path="circle">
              <a:fillToRect b="50%" l="50%" r="50%" t="50%"/>
            </a:path>
            <a:tileRect/>
          </a:gradFill>
          <a:ln>
            <a:noFill/>
          </a:ln>
        </p:spPr>
        <p:txBody>
          <a:bodyPr anchorCtr="0" anchor="ctr" bIns="91425" lIns="91425" spcFirstLastPara="1" rIns="91425" wrap="square" tIns="91425">
            <a:noAutofit/>
          </a:bodyPr>
          <a:lstStyle/>
          <a:p>
            <a:pPr indent="0" lvl="0" marL="0" rtl="0" algn="ctr">
              <a:spcBef>
                <a:spcPts val="0"/>
              </a:spcBef>
              <a:spcAft>
                <a:spcPts val="0"/>
              </a:spcAft>
              <a:buNone/>
            </a:pPr>
            <a:r>
              <a:t/>
            </a:r>
            <a:endParaRPr>
              <a:latin typeface="Roboto Serif"/>
              <a:ea typeface="Roboto Serif"/>
              <a:cs typeface="Roboto Serif"/>
              <a:sym typeface="Roboto Serif"/>
            </a:endParaRPr>
          </a:p>
        </p:txBody>
      </p:sp>
      <p:pic>
        <p:nvPicPr>
          <p:cNvPr id="361" name="Google Shape;361;p54"/>
          <p:cNvPicPr preferRelativeResize="0"/>
          <p:nvPr/>
        </p:nvPicPr>
        <p:blipFill>
          <a:blip r:embed="rId3">
            <a:alphaModFix/>
          </a:blip>
          <a:stretch>
            <a:fillRect/>
          </a:stretch>
        </p:blipFill>
        <p:spPr>
          <a:xfrm>
            <a:off x="8019033" y="113499"/>
            <a:ext cx="991729" cy="498600"/>
          </a:xfrm>
          <a:prstGeom prst="rect">
            <a:avLst/>
          </a:prstGeom>
          <a:noFill/>
          <a:ln>
            <a:noFill/>
          </a:ln>
        </p:spPr>
      </p:pic>
      <p:sp>
        <p:nvSpPr>
          <p:cNvPr id="362" name="Google Shape;362;p54"/>
          <p:cNvSpPr txBox="1"/>
          <p:nvPr/>
        </p:nvSpPr>
        <p:spPr>
          <a:xfrm>
            <a:off x="437575" y="1121975"/>
            <a:ext cx="7404900" cy="3253800"/>
          </a:xfrm>
          <a:prstGeom prst="rect">
            <a:avLst/>
          </a:prstGeom>
          <a:noFill/>
          <a:ln>
            <a:noFill/>
          </a:ln>
        </p:spPr>
        <p:txBody>
          <a:bodyPr anchorCtr="0" anchor="t" bIns="91425" lIns="91425" spcFirstLastPara="1" rIns="91425" wrap="square" tIns="91425">
            <a:noAutofit/>
          </a:bodyPr>
          <a:lstStyle/>
          <a:p>
            <a:pPr indent="0" lvl="0" marL="457200" rtl="0" algn="l">
              <a:lnSpc>
                <a:spcPct val="200000"/>
              </a:lnSpc>
              <a:spcBef>
                <a:spcPts val="0"/>
              </a:spcBef>
              <a:spcAft>
                <a:spcPts val="0"/>
              </a:spcAft>
              <a:buNone/>
            </a:pPr>
            <a:r>
              <a:rPr lang="en" sz="2100">
                <a:solidFill>
                  <a:schemeClr val="lt2"/>
                </a:solidFill>
                <a:latin typeface="Roboto Serif"/>
                <a:ea typeface="Roboto Serif"/>
                <a:cs typeface="Roboto Serif"/>
                <a:sym typeface="Roboto Serif"/>
              </a:rPr>
              <a:t>Elevate AEW into mainstream media and pop-culture through calculated collaborations, partnerships and heavy increase in brand visibility to dominate as the flagship professional wrestling brand.</a:t>
            </a:r>
            <a:endParaRPr sz="2100">
              <a:solidFill>
                <a:schemeClr val="lt2"/>
              </a:solidFill>
              <a:latin typeface="Roboto Serif"/>
              <a:ea typeface="Roboto Serif"/>
              <a:cs typeface="Roboto Serif"/>
              <a:sym typeface="Roboto Serif"/>
            </a:endParaRPr>
          </a:p>
          <a:p>
            <a:pPr indent="0" lvl="0" marL="457200" rtl="0" algn="l">
              <a:spcBef>
                <a:spcPts val="0"/>
              </a:spcBef>
              <a:spcAft>
                <a:spcPts val="0"/>
              </a:spcAft>
              <a:buNone/>
            </a:pPr>
            <a:r>
              <a:t/>
            </a:r>
            <a:endParaRPr sz="1200">
              <a:latin typeface="Times New Roman"/>
              <a:ea typeface="Times New Roman"/>
              <a:cs typeface="Times New Roman"/>
              <a:sym typeface="Times New Roman"/>
            </a:endParaRPr>
          </a:p>
        </p:txBody>
      </p:sp>
    </p:spTree>
  </p:cSld>
  <p:clrMapOvr>
    <a:masterClrMapping/>
  </p:clrMapOvr>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dk1"/>
        </a:solidFill>
      </p:bgPr>
    </p:bg>
    <p:spTree>
      <p:nvGrpSpPr>
        <p:cNvPr id="366" name="Shape 366"/>
        <p:cNvGrpSpPr/>
        <p:nvPr/>
      </p:nvGrpSpPr>
      <p:grpSpPr>
        <a:xfrm>
          <a:off x="0" y="0"/>
          <a:ext cx="0" cy="0"/>
          <a:chOff x="0" y="0"/>
          <a:chExt cx="0" cy="0"/>
        </a:xfrm>
      </p:grpSpPr>
      <p:sp>
        <p:nvSpPr>
          <p:cNvPr id="367" name="Google Shape;367;p55"/>
          <p:cNvSpPr txBox="1"/>
          <p:nvPr>
            <p:ph type="title"/>
          </p:nvPr>
        </p:nvSpPr>
        <p:spPr>
          <a:xfrm>
            <a:off x="157647" y="116473"/>
            <a:ext cx="7034100" cy="11961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
                <a:solidFill>
                  <a:srgbClr val="FCDD84"/>
                </a:solidFill>
              </a:rPr>
              <a:t>Objectives</a:t>
            </a:r>
            <a:endParaRPr>
              <a:solidFill>
                <a:srgbClr val="FCDD84"/>
              </a:solidFill>
            </a:endParaRPr>
          </a:p>
        </p:txBody>
      </p:sp>
      <p:sp>
        <p:nvSpPr>
          <p:cNvPr id="368" name="Google Shape;368;p55"/>
          <p:cNvSpPr txBox="1"/>
          <p:nvPr>
            <p:ph idx="3" type="body"/>
          </p:nvPr>
        </p:nvSpPr>
        <p:spPr>
          <a:xfrm>
            <a:off x="165800" y="4845125"/>
            <a:ext cx="1248300" cy="157800"/>
          </a:xfrm>
          <a:prstGeom prst="rect">
            <a:avLst/>
          </a:prstGeom>
        </p:spPr>
        <p:txBody>
          <a:bodyPr anchorCtr="0" anchor="t" bIns="0" lIns="18275" spcFirstLastPara="1" rIns="18275" wrap="square" tIns="18275">
            <a:noAutofit/>
          </a:bodyPr>
          <a:lstStyle/>
          <a:p>
            <a:pPr indent="0" lvl="0" marL="0" rtl="0" algn="l">
              <a:spcBef>
                <a:spcPts val="0"/>
              </a:spcBef>
              <a:spcAft>
                <a:spcPts val="0"/>
              </a:spcAft>
              <a:buNone/>
            </a:pPr>
            <a:r>
              <a:t/>
            </a:r>
            <a:endParaRPr/>
          </a:p>
        </p:txBody>
      </p:sp>
      <p:sp>
        <p:nvSpPr>
          <p:cNvPr id="369" name="Google Shape;369;p55"/>
          <p:cNvSpPr txBox="1"/>
          <p:nvPr>
            <p:ph idx="4" type="body"/>
          </p:nvPr>
        </p:nvSpPr>
        <p:spPr>
          <a:xfrm>
            <a:off x="2281250" y="4845150"/>
            <a:ext cx="1802700" cy="157800"/>
          </a:xfrm>
          <a:prstGeom prst="rect">
            <a:avLst/>
          </a:prstGeom>
        </p:spPr>
        <p:txBody>
          <a:bodyPr anchorCtr="0" anchor="t" bIns="0" lIns="18275" spcFirstLastPara="1" rIns="18275" wrap="square" tIns="18275">
            <a:noAutofit/>
          </a:bodyPr>
          <a:lstStyle/>
          <a:p>
            <a:pPr indent="0" lvl="0" marL="0" rtl="0" algn="l">
              <a:spcBef>
                <a:spcPts val="0"/>
              </a:spcBef>
              <a:spcAft>
                <a:spcPts val="0"/>
              </a:spcAft>
              <a:buNone/>
            </a:pPr>
            <a:r>
              <a:t/>
            </a:r>
            <a:endParaRPr/>
          </a:p>
        </p:txBody>
      </p:sp>
      <p:sp>
        <p:nvSpPr>
          <p:cNvPr id="370" name="Google Shape;370;p55"/>
          <p:cNvSpPr/>
          <p:nvPr/>
        </p:nvSpPr>
        <p:spPr>
          <a:xfrm>
            <a:off x="0" y="4644925"/>
            <a:ext cx="9155400" cy="498600"/>
          </a:xfrm>
          <a:prstGeom prst="rect">
            <a:avLst/>
          </a:prstGeom>
          <a:gradFill>
            <a:gsLst>
              <a:gs pos="0">
                <a:srgbClr val="FFF6DB"/>
              </a:gs>
              <a:gs pos="100000">
                <a:srgbClr val="FAD15C"/>
              </a:gs>
            </a:gsLst>
            <a:lin ang="5400012" scaled="0"/>
          </a:gradFill>
          <a:ln>
            <a:noFill/>
          </a:ln>
        </p:spPr>
        <p:txBody>
          <a:bodyPr anchorCtr="0" anchor="ctr" bIns="91425" lIns="91425" spcFirstLastPara="1" rIns="91425" wrap="square" tIns="91425">
            <a:noAutofit/>
          </a:bodyPr>
          <a:lstStyle/>
          <a:p>
            <a:pPr indent="0" lvl="0" marL="0" rtl="0" algn="ctr">
              <a:spcBef>
                <a:spcPts val="0"/>
              </a:spcBef>
              <a:spcAft>
                <a:spcPts val="0"/>
              </a:spcAft>
              <a:buNone/>
            </a:pPr>
            <a:r>
              <a:t/>
            </a:r>
            <a:endParaRPr>
              <a:latin typeface="Roboto Serif"/>
              <a:ea typeface="Roboto Serif"/>
              <a:cs typeface="Roboto Serif"/>
              <a:sym typeface="Roboto Serif"/>
            </a:endParaRPr>
          </a:p>
        </p:txBody>
      </p:sp>
      <p:pic>
        <p:nvPicPr>
          <p:cNvPr id="371" name="Google Shape;371;p55"/>
          <p:cNvPicPr preferRelativeResize="0"/>
          <p:nvPr/>
        </p:nvPicPr>
        <p:blipFill>
          <a:blip r:embed="rId3">
            <a:alphaModFix/>
          </a:blip>
          <a:stretch>
            <a:fillRect/>
          </a:stretch>
        </p:blipFill>
        <p:spPr>
          <a:xfrm>
            <a:off x="8019033" y="113499"/>
            <a:ext cx="991729" cy="498600"/>
          </a:xfrm>
          <a:prstGeom prst="rect">
            <a:avLst/>
          </a:prstGeom>
          <a:noFill/>
          <a:ln>
            <a:noFill/>
          </a:ln>
        </p:spPr>
      </p:pic>
      <p:sp>
        <p:nvSpPr>
          <p:cNvPr id="372" name="Google Shape;372;p55"/>
          <p:cNvSpPr txBox="1"/>
          <p:nvPr/>
        </p:nvSpPr>
        <p:spPr>
          <a:xfrm>
            <a:off x="280500" y="789125"/>
            <a:ext cx="8470800" cy="3879000"/>
          </a:xfrm>
          <a:prstGeom prst="rect">
            <a:avLst/>
          </a:prstGeom>
          <a:noFill/>
          <a:ln>
            <a:noFill/>
          </a:ln>
        </p:spPr>
        <p:txBody>
          <a:bodyPr anchorCtr="0" anchor="t" bIns="91425" lIns="91425" spcFirstLastPara="1" rIns="91425" wrap="square" tIns="91425">
            <a:spAutoFit/>
          </a:bodyPr>
          <a:lstStyle/>
          <a:p>
            <a:pPr indent="-330200" lvl="0" marL="457200" rtl="0" algn="l">
              <a:lnSpc>
                <a:spcPct val="200000"/>
              </a:lnSpc>
              <a:spcBef>
                <a:spcPts val="0"/>
              </a:spcBef>
              <a:spcAft>
                <a:spcPts val="0"/>
              </a:spcAft>
              <a:buClr>
                <a:schemeClr val="lt2"/>
              </a:buClr>
              <a:buSzPts val="1600"/>
              <a:buFont typeface="Roboto Serif"/>
              <a:buChar char="●"/>
            </a:pPr>
            <a:r>
              <a:rPr lang="en" sz="1600">
                <a:solidFill>
                  <a:schemeClr val="lt2"/>
                </a:solidFill>
                <a:latin typeface="Roboto Serif"/>
                <a:ea typeface="Roboto Serif"/>
                <a:cs typeface="Roboto Serif"/>
                <a:sym typeface="Roboto Serif"/>
              </a:rPr>
              <a:t>AEW talent and/or events featured in at least 12 major outlets by the end of 2026 to increase brand visibility outside of the main wrestling space.</a:t>
            </a:r>
            <a:endParaRPr sz="1600">
              <a:solidFill>
                <a:schemeClr val="lt2"/>
              </a:solidFill>
              <a:latin typeface="Roboto Serif"/>
              <a:ea typeface="Roboto Serif"/>
              <a:cs typeface="Roboto Serif"/>
              <a:sym typeface="Roboto Serif"/>
            </a:endParaRPr>
          </a:p>
          <a:p>
            <a:pPr indent="-330200" lvl="0" marL="457200" rtl="0" algn="l">
              <a:lnSpc>
                <a:spcPct val="200000"/>
              </a:lnSpc>
              <a:spcBef>
                <a:spcPts val="0"/>
              </a:spcBef>
              <a:spcAft>
                <a:spcPts val="0"/>
              </a:spcAft>
              <a:buClr>
                <a:schemeClr val="lt2"/>
              </a:buClr>
              <a:buSzPts val="1600"/>
              <a:buFont typeface="Roboto Serif"/>
              <a:buChar char="●"/>
            </a:pPr>
            <a:r>
              <a:rPr lang="en" sz="1600">
                <a:solidFill>
                  <a:schemeClr val="lt2"/>
                </a:solidFill>
                <a:latin typeface="Roboto Serif"/>
                <a:ea typeface="Roboto Serif"/>
                <a:cs typeface="Roboto Serif"/>
                <a:sym typeface="Roboto Serif"/>
              </a:rPr>
              <a:t>AEW social media pages (Instagram, YouTube and X) to receive a 30% increase in engagement from collabs and campaigns in 12 months.</a:t>
            </a:r>
            <a:endParaRPr sz="1600">
              <a:solidFill>
                <a:schemeClr val="lt2"/>
              </a:solidFill>
              <a:latin typeface="Roboto Serif"/>
              <a:ea typeface="Roboto Serif"/>
              <a:cs typeface="Roboto Serif"/>
              <a:sym typeface="Roboto Serif"/>
            </a:endParaRPr>
          </a:p>
          <a:p>
            <a:pPr indent="-330200" lvl="0" marL="457200" rtl="0" algn="l">
              <a:lnSpc>
                <a:spcPct val="200000"/>
              </a:lnSpc>
              <a:spcBef>
                <a:spcPts val="0"/>
              </a:spcBef>
              <a:spcAft>
                <a:spcPts val="0"/>
              </a:spcAft>
              <a:buClr>
                <a:schemeClr val="lt2"/>
              </a:buClr>
              <a:buSzPts val="1600"/>
              <a:buFont typeface="Roboto Serif"/>
              <a:buChar char="●"/>
            </a:pPr>
            <a:r>
              <a:rPr lang="en" sz="1600">
                <a:solidFill>
                  <a:schemeClr val="lt2"/>
                </a:solidFill>
                <a:latin typeface="Roboto Serif"/>
                <a:ea typeface="Roboto Serif"/>
                <a:cs typeface="Roboto Serif"/>
                <a:sym typeface="Roboto Serif"/>
              </a:rPr>
              <a:t>Viewership on weekly shows and PPVs to increase 25% as well as attendance numbers to increase 30% by 2026 Q4</a:t>
            </a:r>
            <a:endParaRPr sz="1600">
              <a:solidFill>
                <a:schemeClr val="lt2"/>
              </a:solidFill>
              <a:latin typeface="Roboto Serif"/>
              <a:ea typeface="Roboto Serif"/>
              <a:cs typeface="Roboto Serif"/>
              <a:sym typeface="Roboto Serif"/>
            </a:endParaRPr>
          </a:p>
          <a:p>
            <a:pPr indent="-330200" lvl="0" marL="457200" rtl="0" algn="l">
              <a:lnSpc>
                <a:spcPct val="200000"/>
              </a:lnSpc>
              <a:spcBef>
                <a:spcPts val="0"/>
              </a:spcBef>
              <a:spcAft>
                <a:spcPts val="0"/>
              </a:spcAft>
              <a:buClr>
                <a:schemeClr val="lt2"/>
              </a:buClr>
              <a:buSzPts val="1600"/>
              <a:buFont typeface="Roboto Serif"/>
              <a:buChar char="●"/>
            </a:pPr>
            <a:r>
              <a:rPr lang="en" sz="1600">
                <a:solidFill>
                  <a:schemeClr val="lt2"/>
                </a:solidFill>
                <a:latin typeface="Roboto Serif"/>
                <a:ea typeface="Roboto Serif"/>
                <a:cs typeface="Roboto Serif"/>
                <a:sym typeface="Roboto Serif"/>
              </a:rPr>
              <a:t>Three separate collabs with other industries to bring both worlds together to increase eyes on our product by 2026 Q4</a:t>
            </a:r>
            <a:endParaRPr sz="1600">
              <a:solidFill>
                <a:schemeClr val="lt2"/>
              </a:solidFill>
              <a:latin typeface="Roboto Serif"/>
              <a:ea typeface="Roboto Serif"/>
              <a:cs typeface="Roboto Serif"/>
              <a:sym typeface="Roboto Serif"/>
            </a:endParaRPr>
          </a:p>
        </p:txBody>
      </p:sp>
    </p:spTree>
  </p:cSld>
  <p:clrMapOvr>
    <a:masterClrMapping/>
  </p:clrMapOvr>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dk1"/>
        </a:solidFill>
      </p:bgPr>
    </p:bg>
    <p:spTree>
      <p:nvGrpSpPr>
        <p:cNvPr id="376" name="Shape 376"/>
        <p:cNvGrpSpPr/>
        <p:nvPr/>
      </p:nvGrpSpPr>
      <p:grpSpPr>
        <a:xfrm>
          <a:off x="0" y="0"/>
          <a:ext cx="0" cy="0"/>
          <a:chOff x="0" y="0"/>
          <a:chExt cx="0" cy="0"/>
        </a:xfrm>
      </p:grpSpPr>
      <p:sp>
        <p:nvSpPr>
          <p:cNvPr id="377" name="Google Shape;377;p56"/>
          <p:cNvSpPr txBox="1"/>
          <p:nvPr>
            <p:ph type="title"/>
          </p:nvPr>
        </p:nvSpPr>
        <p:spPr>
          <a:xfrm>
            <a:off x="157647" y="116473"/>
            <a:ext cx="7034100" cy="11961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
                <a:solidFill>
                  <a:srgbClr val="FDE5A3"/>
                </a:solidFill>
              </a:rPr>
              <a:t>Target Audience</a:t>
            </a:r>
            <a:endParaRPr>
              <a:solidFill>
                <a:srgbClr val="FDE5A3"/>
              </a:solidFill>
            </a:endParaRPr>
          </a:p>
        </p:txBody>
      </p:sp>
      <p:sp>
        <p:nvSpPr>
          <p:cNvPr id="378" name="Google Shape;378;p56"/>
          <p:cNvSpPr txBox="1"/>
          <p:nvPr>
            <p:ph idx="3" type="body"/>
          </p:nvPr>
        </p:nvSpPr>
        <p:spPr>
          <a:xfrm>
            <a:off x="165800" y="4845125"/>
            <a:ext cx="1248300" cy="157800"/>
          </a:xfrm>
          <a:prstGeom prst="rect">
            <a:avLst/>
          </a:prstGeom>
        </p:spPr>
        <p:txBody>
          <a:bodyPr anchorCtr="0" anchor="t" bIns="0" lIns="18275" spcFirstLastPara="1" rIns="18275" wrap="square" tIns="18275">
            <a:noAutofit/>
          </a:bodyPr>
          <a:lstStyle/>
          <a:p>
            <a:pPr indent="0" lvl="0" marL="0" rtl="0" algn="l">
              <a:spcBef>
                <a:spcPts val="0"/>
              </a:spcBef>
              <a:spcAft>
                <a:spcPts val="0"/>
              </a:spcAft>
              <a:buNone/>
            </a:pPr>
            <a:r>
              <a:t/>
            </a:r>
            <a:endParaRPr/>
          </a:p>
        </p:txBody>
      </p:sp>
      <p:sp>
        <p:nvSpPr>
          <p:cNvPr id="379" name="Google Shape;379;p56"/>
          <p:cNvSpPr txBox="1"/>
          <p:nvPr>
            <p:ph idx="4" type="body"/>
          </p:nvPr>
        </p:nvSpPr>
        <p:spPr>
          <a:xfrm>
            <a:off x="2281250" y="4845150"/>
            <a:ext cx="1802700" cy="157800"/>
          </a:xfrm>
          <a:prstGeom prst="rect">
            <a:avLst/>
          </a:prstGeom>
        </p:spPr>
        <p:txBody>
          <a:bodyPr anchorCtr="0" anchor="t" bIns="0" lIns="18275" spcFirstLastPara="1" rIns="18275" wrap="square" tIns="18275">
            <a:noAutofit/>
          </a:bodyPr>
          <a:lstStyle/>
          <a:p>
            <a:pPr indent="0" lvl="0" marL="0" rtl="0" algn="l">
              <a:spcBef>
                <a:spcPts val="0"/>
              </a:spcBef>
              <a:spcAft>
                <a:spcPts val="0"/>
              </a:spcAft>
              <a:buNone/>
            </a:pPr>
            <a:r>
              <a:t/>
            </a:r>
            <a:endParaRPr/>
          </a:p>
        </p:txBody>
      </p:sp>
      <p:sp>
        <p:nvSpPr>
          <p:cNvPr id="380" name="Google Shape;380;p56"/>
          <p:cNvSpPr/>
          <p:nvPr/>
        </p:nvSpPr>
        <p:spPr>
          <a:xfrm>
            <a:off x="0" y="4644925"/>
            <a:ext cx="9155400" cy="498600"/>
          </a:xfrm>
          <a:prstGeom prst="rect">
            <a:avLst/>
          </a:prstGeom>
          <a:gradFill>
            <a:gsLst>
              <a:gs pos="0">
                <a:srgbClr val="FFF6DB"/>
              </a:gs>
              <a:gs pos="100000">
                <a:srgbClr val="FAD15C"/>
              </a:gs>
            </a:gsLst>
            <a:path path="circle">
              <a:fillToRect b="50%" l="50%" r="50%" t="50%"/>
            </a:path>
            <a:tileRect/>
          </a:gradFill>
          <a:ln>
            <a:noFill/>
          </a:ln>
        </p:spPr>
        <p:txBody>
          <a:bodyPr anchorCtr="0" anchor="ctr" bIns="91425" lIns="91425" spcFirstLastPara="1" rIns="91425" wrap="square" tIns="91425">
            <a:noAutofit/>
          </a:bodyPr>
          <a:lstStyle/>
          <a:p>
            <a:pPr indent="0" lvl="0" marL="0" rtl="0" algn="ctr">
              <a:spcBef>
                <a:spcPts val="0"/>
              </a:spcBef>
              <a:spcAft>
                <a:spcPts val="0"/>
              </a:spcAft>
              <a:buNone/>
            </a:pPr>
            <a:r>
              <a:t/>
            </a:r>
            <a:endParaRPr>
              <a:latin typeface="Roboto Serif"/>
              <a:ea typeface="Roboto Serif"/>
              <a:cs typeface="Roboto Serif"/>
              <a:sym typeface="Roboto Serif"/>
            </a:endParaRPr>
          </a:p>
        </p:txBody>
      </p:sp>
      <p:pic>
        <p:nvPicPr>
          <p:cNvPr id="381" name="Google Shape;381;p56"/>
          <p:cNvPicPr preferRelativeResize="0"/>
          <p:nvPr/>
        </p:nvPicPr>
        <p:blipFill>
          <a:blip r:embed="rId3">
            <a:alphaModFix/>
          </a:blip>
          <a:stretch>
            <a:fillRect/>
          </a:stretch>
        </p:blipFill>
        <p:spPr>
          <a:xfrm>
            <a:off x="8019033" y="113499"/>
            <a:ext cx="991729" cy="498600"/>
          </a:xfrm>
          <a:prstGeom prst="rect">
            <a:avLst/>
          </a:prstGeom>
          <a:noFill/>
          <a:ln>
            <a:noFill/>
          </a:ln>
        </p:spPr>
      </p:pic>
      <p:sp>
        <p:nvSpPr>
          <p:cNvPr id="382" name="Google Shape;382;p56"/>
          <p:cNvSpPr txBox="1"/>
          <p:nvPr/>
        </p:nvSpPr>
        <p:spPr>
          <a:xfrm>
            <a:off x="165800" y="798050"/>
            <a:ext cx="8406000" cy="36609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rPr lang="en" sz="1600">
                <a:solidFill>
                  <a:schemeClr val="lt2"/>
                </a:solidFill>
                <a:latin typeface="Roboto Serif"/>
                <a:ea typeface="Roboto Serif"/>
                <a:cs typeface="Roboto Serif"/>
                <a:sym typeface="Roboto Serif"/>
              </a:rPr>
              <a:t>Demographic:</a:t>
            </a:r>
            <a:endParaRPr sz="1600">
              <a:solidFill>
                <a:schemeClr val="lt2"/>
              </a:solidFill>
              <a:latin typeface="Roboto Serif"/>
              <a:ea typeface="Roboto Serif"/>
              <a:cs typeface="Roboto Serif"/>
              <a:sym typeface="Roboto Serif"/>
            </a:endParaRPr>
          </a:p>
          <a:p>
            <a:pPr indent="0" lvl="0" marL="0" rtl="0" algn="l">
              <a:spcBef>
                <a:spcPts val="0"/>
              </a:spcBef>
              <a:spcAft>
                <a:spcPts val="0"/>
              </a:spcAft>
              <a:buNone/>
            </a:pPr>
            <a:r>
              <a:rPr lang="en" sz="1600">
                <a:solidFill>
                  <a:schemeClr val="lt2"/>
                </a:solidFill>
                <a:latin typeface="Roboto Serif"/>
                <a:ea typeface="Roboto Serif"/>
                <a:cs typeface="Roboto Serif"/>
                <a:sym typeface="Roboto Serif"/>
              </a:rPr>
              <a:t>14-80+ (Key demo 18-34)</a:t>
            </a:r>
            <a:endParaRPr sz="1600">
              <a:solidFill>
                <a:schemeClr val="lt2"/>
              </a:solidFill>
              <a:latin typeface="Roboto Serif"/>
              <a:ea typeface="Roboto Serif"/>
              <a:cs typeface="Roboto Serif"/>
              <a:sym typeface="Roboto Serif"/>
            </a:endParaRPr>
          </a:p>
          <a:p>
            <a:pPr indent="0" lvl="0" marL="0" rtl="0" algn="l">
              <a:spcBef>
                <a:spcPts val="0"/>
              </a:spcBef>
              <a:spcAft>
                <a:spcPts val="0"/>
              </a:spcAft>
              <a:buNone/>
            </a:pPr>
            <a:r>
              <a:rPr lang="en" sz="1600">
                <a:solidFill>
                  <a:schemeClr val="lt2"/>
                </a:solidFill>
                <a:latin typeface="Roboto Serif"/>
                <a:ea typeface="Roboto Serif"/>
                <a:cs typeface="Roboto Serif"/>
                <a:sym typeface="Roboto Serif"/>
              </a:rPr>
              <a:t>Gender: 40% </a:t>
            </a:r>
            <a:r>
              <a:rPr lang="en" sz="1600">
                <a:solidFill>
                  <a:schemeClr val="lt2"/>
                </a:solidFill>
                <a:latin typeface="Roboto Serif"/>
                <a:ea typeface="Roboto Serif"/>
                <a:cs typeface="Roboto Serif"/>
                <a:sym typeface="Roboto Serif"/>
              </a:rPr>
              <a:t>women, 60% men</a:t>
            </a:r>
            <a:endParaRPr sz="1600">
              <a:solidFill>
                <a:schemeClr val="lt2"/>
              </a:solidFill>
              <a:latin typeface="Roboto Serif"/>
              <a:ea typeface="Roboto Serif"/>
              <a:cs typeface="Roboto Serif"/>
              <a:sym typeface="Roboto Serif"/>
            </a:endParaRPr>
          </a:p>
          <a:p>
            <a:pPr indent="0" lvl="0" marL="0" rtl="0" algn="l">
              <a:spcBef>
                <a:spcPts val="0"/>
              </a:spcBef>
              <a:spcAft>
                <a:spcPts val="0"/>
              </a:spcAft>
              <a:buNone/>
            </a:pPr>
            <a:r>
              <a:rPr lang="en" sz="1600">
                <a:solidFill>
                  <a:schemeClr val="lt2"/>
                </a:solidFill>
                <a:latin typeface="Roboto Serif"/>
                <a:ea typeface="Roboto Serif"/>
                <a:cs typeface="Roboto Serif"/>
                <a:sym typeface="Roboto Serif"/>
              </a:rPr>
              <a:t>Income: 51k-61k (average)</a:t>
            </a:r>
            <a:endParaRPr sz="1600">
              <a:solidFill>
                <a:schemeClr val="lt2"/>
              </a:solidFill>
              <a:latin typeface="Roboto Serif"/>
              <a:ea typeface="Roboto Serif"/>
              <a:cs typeface="Roboto Serif"/>
              <a:sym typeface="Roboto Serif"/>
            </a:endParaRPr>
          </a:p>
          <a:p>
            <a:pPr indent="0" lvl="0" marL="0" rtl="0" algn="l">
              <a:spcBef>
                <a:spcPts val="0"/>
              </a:spcBef>
              <a:spcAft>
                <a:spcPts val="0"/>
              </a:spcAft>
              <a:buNone/>
            </a:pPr>
            <a:r>
              <a:rPr lang="en" sz="1600">
                <a:solidFill>
                  <a:schemeClr val="lt2"/>
                </a:solidFill>
                <a:latin typeface="Roboto Serif"/>
                <a:ea typeface="Roboto Serif"/>
                <a:cs typeface="Roboto Serif"/>
                <a:sym typeface="Roboto Serif"/>
              </a:rPr>
              <a:t>Location: suburban / urban</a:t>
            </a:r>
            <a:endParaRPr sz="1600">
              <a:solidFill>
                <a:schemeClr val="lt2"/>
              </a:solidFill>
              <a:latin typeface="Roboto Serif"/>
              <a:ea typeface="Roboto Serif"/>
              <a:cs typeface="Roboto Serif"/>
              <a:sym typeface="Roboto Serif"/>
            </a:endParaRPr>
          </a:p>
          <a:p>
            <a:pPr indent="0" lvl="0" marL="0" rtl="0" algn="l">
              <a:spcBef>
                <a:spcPts val="0"/>
              </a:spcBef>
              <a:spcAft>
                <a:spcPts val="0"/>
              </a:spcAft>
              <a:buNone/>
            </a:pPr>
            <a:r>
              <a:t/>
            </a:r>
            <a:endParaRPr sz="1600">
              <a:solidFill>
                <a:schemeClr val="lt2"/>
              </a:solidFill>
              <a:latin typeface="Roboto Serif"/>
              <a:ea typeface="Roboto Serif"/>
              <a:cs typeface="Roboto Serif"/>
              <a:sym typeface="Roboto Serif"/>
            </a:endParaRPr>
          </a:p>
          <a:p>
            <a:pPr indent="0" lvl="0" marL="0" rtl="0" algn="l">
              <a:spcBef>
                <a:spcPts val="0"/>
              </a:spcBef>
              <a:spcAft>
                <a:spcPts val="0"/>
              </a:spcAft>
              <a:buNone/>
            </a:pPr>
            <a:r>
              <a:rPr lang="en" sz="1600">
                <a:solidFill>
                  <a:schemeClr val="lt2"/>
                </a:solidFill>
                <a:latin typeface="Roboto Serif"/>
                <a:ea typeface="Roboto Serif"/>
                <a:cs typeface="Roboto Serif"/>
                <a:sym typeface="Roboto Serif"/>
              </a:rPr>
              <a:t>Psychographics:</a:t>
            </a:r>
            <a:endParaRPr sz="1600">
              <a:solidFill>
                <a:schemeClr val="lt2"/>
              </a:solidFill>
              <a:latin typeface="Roboto Serif"/>
              <a:ea typeface="Roboto Serif"/>
              <a:cs typeface="Roboto Serif"/>
              <a:sym typeface="Roboto Serif"/>
            </a:endParaRPr>
          </a:p>
          <a:p>
            <a:pPr indent="0" lvl="0" marL="0" rtl="0" algn="l">
              <a:spcBef>
                <a:spcPts val="0"/>
              </a:spcBef>
              <a:spcAft>
                <a:spcPts val="0"/>
              </a:spcAft>
              <a:buNone/>
            </a:pPr>
            <a:r>
              <a:rPr lang="en" sz="1600">
                <a:solidFill>
                  <a:schemeClr val="lt2"/>
                </a:solidFill>
                <a:latin typeface="Roboto Serif"/>
                <a:ea typeface="Roboto Serif"/>
                <a:cs typeface="Roboto Serif"/>
                <a:sym typeface="Roboto Serif"/>
              </a:rPr>
              <a:t> Interests: fans of sports and entertainment.  Expression through art and love for captivating stories with satisfying conclusions.  Also appreciative of authenticity.</a:t>
            </a:r>
            <a:endParaRPr sz="1600">
              <a:solidFill>
                <a:schemeClr val="lt2"/>
              </a:solidFill>
              <a:latin typeface="Roboto Serif"/>
              <a:ea typeface="Roboto Serif"/>
              <a:cs typeface="Roboto Serif"/>
              <a:sym typeface="Roboto Serif"/>
            </a:endParaRPr>
          </a:p>
          <a:p>
            <a:pPr indent="0" lvl="0" marL="0" rtl="0" algn="l">
              <a:spcBef>
                <a:spcPts val="0"/>
              </a:spcBef>
              <a:spcAft>
                <a:spcPts val="0"/>
              </a:spcAft>
              <a:buNone/>
            </a:pPr>
            <a:r>
              <a:t/>
            </a:r>
            <a:endParaRPr sz="1600">
              <a:solidFill>
                <a:schemeClr val="lt2"/>
              </a:solidFill>
              <a:latin typeface="Roboto Serif"/>
              <a:ea typeface="Roboto Serif"/>
              <a:cs typeface="Roboto Serif"/>
              <a:sym typeface="Roboto Serif"/>
            </a:endParaRPr>
          </a:p>
          <a:p>
            <a:pPr indent="0" lvl="0" marL="0" rtl="0" algn="l">
              <a:spcBef>
                <a:spcPts val="0"/>
              </a:spcBef>
              <a:spcAft>
                <a:spcPts val="0"/>
              </a:spcAft>
              <a:buNone/>
            </a:pPr>
            <a:r>
              <a:rPr lang="en" sz="1600">
                <a:solidFill>
                  <a:schemeClr val="lt2"/>
                </a:solidFill>
                <a:latin typeface="Roboto Serif"/>
                <a:ea typeface="Roboto Serif"/>
                <a:cs typeface="Roboto Serif"/>
                <a:sym typeface="Roboto Serif"/>
              </a:rPr>
              <a:t>Key public: Pro Wrestling fans and casual sports/entertainment fans</a:t>
            </a:r>
            <a:endParaRPr sz="1600">
              <a:solidFill>
                <a:schemeClr val="lt2"/>
              </a:solidFill>
              <a:latin typeface="Roboto Serif"/>
              <a:ea typeface="Roboto Serif"/>
              <a:cs typeface="Roboto Serif"/>
              <a:sym typeface="Roboto Serif"/>
            </a:endParaRPr>
          </a:p>
          <a:p>
            <a:pPr indent="0" lvl="0" marL="0" rtl="0" algn="l">
              <a:spcBef>
                <a:spcPts val="0"/>
              </a:spcBef>
              <a:spcAft>
                <a:spcPts val="0"/>
              </a:spcAft>
              <a:buNone/>
            </a:pPr>
            <a:r>
              <a:t/>
            </a:r>
            <a:endParaRPr sz="1600">
              <a:solidFill>
                <a:schemeClr val="lt2"/>
              </a:solidFill>
              <a:latin typeface="Roboto Serif"/>
              <a:ea typeface="Roboto Serif"/>
              <a:cs typeface="Roboto Serif"/>
              <a:sym typeface="Roboto Serif"/>
            </a:endParaRPr>
          </a:p>
          <a:p>
            <a:pPr indent="0" lvl="0" marL="0" rtl="0" algn="l">
              <a:spcBef>
                <a:spcPts val="0"/>
              </a:spcBef>
              <a:spcAft>
                <a:spcPts val="0"/>
              </a:spcAft>
              <a:buNone/>
            </a:pPr>
            <a:r>
              <a:rPr lang="en" sz="1600">
                <a:solidFill>
                  <a:schemeClr val="lt2"/>
                </a:solidFill>
                <a:latin typeface="Roboto Serif"/>
                <a:ea typeface="Roboto Serif"/>
                <a:cs typeface="Roboto Serif"/>
                <a:sym typeface="Roboto Serif"/>
              </a:rPr>
              <a:t>Intervening Publics: Media influencers and outlets</a:t>
            </a:r>
            <a:endParaRPr sz="1600">
              <a:solidFill>
                <a:schemeClr val="lt2"/>
              </a:solidFill>
              <a:latin typeface="Roboto Serif"/>
              <a:ea typeface="Roboto Serif"/>
              <a:cs typeface="Roboto Serif"/>
              <a:sym typeface="Roboto Serif"/>
            </a:endParaRPr>
          </a:p>
        </p:txBody>
      </p:sp>
    </p:spTree>
  </p:cSld>
  <p:clrMapOvr>
    <a:masterClrMapping/>
  </p:clrMapOvr>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dk1"/>
        </a:solidFill>
      </p:bgPr>
    </p:bg>
    <p:spTree>
      <p:nvGrpSpPr>
        <p:cNvPr id="386" name="Shape 386"/>
        <p:cNvGrpSpPr/>
        <p:nvPr/>
      </p:nvGrpSpPr>
      <p:grpSpPr>
        <a:xfrm>
          <a:off x="0" y="0"/>
          <a:ext cx="0" cy="0"/>
          <a:chOff x="0" y="0"/>
          <a:chExt cx="0" cy="0"/>
        </a:xfrm>
      </p:grpSpPr>
      <p:sp>
        <p:nvSpPr>
          <p:cNvPr id="387" name="Google Shape;387;p57"/>
          <p:cNvSpPr txBox="1"/>
          <p:nvPr>
            <p:ph type="title"/>
          </p:nvPr>
        </p:nvSpPr>
        <p:spPr>
          <a:xfrm>
            <a:off x="157647" y="116473"/>
            <a:ext cx="7034100" cy="11961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
                <a:solidFill>
                  <a:srgbClr val="FCDD84"/>
                </a:solidFill>
              </a:rPr>
              <a:t>Strategies</a:t>
            </a:r>
            <a:endParaRPr>
              <a:solidFill>
                <a:srgbClr val="FCDD84"/>
              </a:solidFill>
            </a:endParaRPr>
          </a:p>
        </p:txBody>
      </p:sp>
      <p:sp>
        <p:nvSpPr>
          <p:cNvPr id="388" name="Google Shape;388;p57"/>
          <p:cNvSpPr txBox="1"/>
          <p:nvPr>
            <p:ph idx="3" type="body"/>
          </p:nvPr>
        </p:nvSpPr>
        <p:spPr>
          <a:xfrm>
            <a:off x="165800" y="4845125"/>
            <a:ext cx="1248300" cy="157800"/>
          </a:xfrm>
          <a:prstGeom prst="rect">
            <a:avLst/>
          </a:prstGeom>
        </p:spPr>
        <p:txBody>
          <a:bodyPr anchorCtr="0" anchor="t" bIns="0" lIns="18275" spcFirstLastPara="1" rIns="18275" wrap="square" tIns="18275">
            <a:noAutofit/>
          </a:bodyPr>
          <a:lstStyle/>
          <a:p>
            <a:pPr indent="0" lvl="0" marL="0" rtl="0" algn="l">
              <a:spcBef>
                <a:spcPts val="0"/>
              </a:spcBef>
              <a:spcAft>
                <a:spcPts val="0"/>
              </a:spcAft>
              <a:buNone/>
            </a:pPr>
            <a:r>
              <a:t/>
            </a:r>
            <a:endParaRPr/>
          </a:p>
        </p:txBody>
      </p:sp>
      <p:sp>
        <p:nvSpPr>
          <p:cNvPr id="389" name="Google Shape;389;p57"/>
          <p:cNvSpPr txBox="1"/>
          <p:nvPr>
            <p:ph idx="4" type="body"/>
          </p:nvPr>
        </p:nvSpPr>
        <p:spPr>
          <a:xfrm>
            <a:off x="2281250" y="4845150"/>
            <a:ext cx="1802700" cy="157800"/>
          </a:xfrm>
          <a:prstGeom prst="rect">
            <a:avLst/>
          </a:prstGeom>
        </p:spPr>
        <p:txBody>
          <a:bodyPr anchorCtr="0" anchor="t" bIns="0" lIns="18275" spcFirstLastPara="1" rIns="18275" wrap="square" tIns="18275">
            <a:noAutofit/>
          </a:bodyPr>
          <a:lstStyle/>
          <a:p>
            <a:pPr indent="0" lvl="0" marL="0" rtl="0" algn="l">
              <a:spcBef>
                <a:spcPts val="0"/>
              </a:spcBef>
              <a:spcAft>
                <a:spcPts val="0"/>
              </a:spcAft>
              <a:buNone/>
            </a:pPr>
            <a:r>
              <a:t/>
            </a:r>
            <a:endParaRPr/>
          </a:p>
        </p:txBody>
      </p:sp>
      <p:sp>
        <p:nvSpPr>
          <p:cNvPr id="390" name="Google Shape;390;p57"/>
          <p:cNvSpPr/>
          <p:nvPr/>
        </p:nvSpPr>
        <p:spPr>
          <a:xfrm>
            <a:off x="0" y="4644925"/>
            <a:ext cx="9155400" cy="498600"/>
          </a:xfrm>
          <a:prstGeom prst="rect">
            <a:avLst/>
          </a:prstGeom>
          <a:gradFill>
            <a:gsLst>
              <a:gs pos="0">
                <a:srgbClr val="FFF6DB"/>
              </a:gs>
              <a:gs pos="100000">
                <a:srgbClr val="FAD15C"/>
              </a:gs>
            </a:gsLst>
            <a:lin ang="5400012" scaled="0"/>
          </a:gradFill>
          <a:ln>
            <a:noFill/>
          </a:ln>
        </p:spPr>
        <p:txBody>
          <a:bodyPr anchorCtr="0" anchor="ctr" bIns="91425" lIns="91425" spcFirstLastPara="1" rIns="91425" wrap="square" tIns="91425">
            <a:noAutofit/>
          </a:bodyPr>
          <a:lstStyle/>
          <a:p>
            <a:pPr indent="0" lvl="0" marL="0" rtl="0" algn="ctr">
              <a:spcBef>
                <a:spcPts val="0"/>
              </a:spcBef>
              <a:spcAft>
                <a:spcPts val="0"/>
              </a:spcAft>
              <a:buNone/>
            </a:pPr>
            <a:r>
              <a:t/>
            </a:r>
            <a:endParaRPr>
              <a:latin typeface="Roboto Serif"/>
              <a:ea typeface="Roboto Serif"/>
              <a:cs typeface="Roboto Serif"/>
              <a:sym typeface="Roboto Serif"/>
            </a:endParaRPr>
          </a:p>
        </p:txBody>
      </p:sp>
      <p:pic>
        <p:nvPicPr>
          <p:cNvPr id="391" name="Google Shape;391;p57"/>
          <p:cNvPicPr preferRelativeResize="0"/>
          <p:nvPr/>
        </p:nvPicPr>
        <p:blipFill>
          <a:blip r:embed="rId3">
            <a:alphaModFix/>
          </a:blip>
          <a:stretch>
            <a:fillRect/>
          </a:stretch>
        </p:blipFill>
        <p:spPr>
          <a:xfrm>
            <a:off x="8019033" y="113499"/>
            <a:ext cx="991729" cy="498600"/>
          </a:xfrm>
          <a:prstGeom prst="rect">
            <a:avLst/>
          </a:prstGeom>
          <a:noFill/>
          <a:ln>
            <a:noFill/>
          </a:ln>
        </p:spPr>
      </p:pic>
      <p:sp>
        <p:nvSpPr>
          <p:cNvPr id="392" name="Google Shape;392;p57"/>
          <p:cNvSpPr txBox="1"/>
          <p:nvPr/>
        </p:nvSpPr>
        <p:spPr>
          <a:xfrm>
            <a:off x="56100" y="868050"/>
            <a:ext cx="9031800" cy="3407400"/>
          </a:xfrm>
          <a:prstGeom prst="rect">
            <a:avLst/>
          </a:prstGeom>
          <a:noFill/>
          <a:ln>
            <a:noFill/>
          </a:ln>
        </p:spPr>
        <p:txBody>
          <a:bodyPr anchorCtr="0" anchor="t" bIns="91425" lIns="91425" spcFirstLastPara="1" rIns="91425" wrap="square" tIns="91425">
            <a:noAutofit/>
          </a:bodyPr>
          <a:lstStyle/>
          <a:p>
            <a:pPr indent="-330200" lvl="0" marL="457200" rtl="0" algn="l">
              <a:spcBef>
                <a:spcPts val="0"/>
              </a:spcBef>
              <a:spcAft>
                <a:spcPts val="0"/>
              </a:spcAft>
              <a:buClr>
                <a:schemeClr val="lt2"/>
              </a:buClr>
              <a:buSzPts val="1600"/>
              <a:buFont typeface="Roboto Serif"/>
              <a:buChar char="-"/>
            </a:pPr>
            <a:r>
              <a:rPr lang="en" sz="1600">
                <a:solidFill>
                  <a:schemeClr val="lt2"/>
                </a:solidFill>
                <a:latin typeface="Roboto Serif"/>
                <a:ea typeface="Roboto Serif"/>
                <a:cs typeface="Roboto Serif"/>
                <a:sym typeface="Roboto Serif"/>
              </a:rPr>
              <a:t>Media Relations Plan: </a:t>
            </a:r>
            <a:endParaRPr sz="1600">
              <a:solidFill>
                <a:schemeClr val="lt2"/>
              </a:solidFill>
              <a:latin typeface="Roboto Serif"/>
              <a:ea typeface="Roboto Serif"/>
              <a:cs typeface="Roboto Serif"/>
              <a:sym typeface="Roboto Serif"/>
            </a:endParaRPr>
          </a:p>
          <a:p>
            <a:pPr indent="0" lvl="0" marL="457200" rtl="0" algn="l">
              <a:spcBef>
                <a:spcPts val="0"/>
              </a:spcBef>
              <a:spcAft>
                <a:spcPts val="0"/>
              </a:spcAft>
              <a:buNone/>
            </a:pPr>
            <a:r>
              <a:rPr lang="en" sz="1600">
                <a:solidFill>
                  <a:schemeClr val="lt2"/>
                </a:solidFill>
                <a:latin typeface="Roboto Serif"/>
                <a:ea typeface="Roboto Serif"/>
                <a:cs typeface="Roboto Serif"/>
                <a:sym typeface="Roboto Serif"/>
              </a:rPr>
              <a:t>Get more </a:t>
            </a:r>
            <a:r>
              <a:rPr lang="en" sz="1600">
                <a:solidFill>
                  <a:schemeClr val="lt2"/>
                </a:solidFill>
                <a:latin typeface="Roboto Serif"/>
                <a:ea typeface="Roboto Serif"/>
                <a:cs typeface="Roboto Serif"/>
                <a:sym typeface="Roboto Serif"/>
              </a:rPr>
              <a:t>acquainted</a:t>
            </a:r>
            <a:r>
              <a:rPr lang="en" sz="1600">
                <a:solidFill>
                  <a:schemeClr val="lt2"/>
                </a:solidFill>
                <a:latin typeface="Roboto Serif"/>
                <a:ea typeface="Roboto Serif"/>
                <a:cs typeface="Roboto Serif"/>
                <a:sym typeface="Roboto Serif"/>
              </a:rPr>
              <a:t> with media giants (ESPN, Complex, The Ringer, etc.) and use our stars to showcase our place in the culture.  Plan is to get our shows and wrestlers on these blogs</a:t>
            </a:r>
            <a:endParaRPr sz="1600">
              <a:solidFill>
                <a:schemeClr val="lt2"/>
              </a:solidFill>
              <a:latin typeface="Roboto Serif"/>
              <a:ea typeface="Roboto Serif"/>
              <a:cs typeface="Roboto Serif"/>
              <a:sym typeface="Roboto Serif"/>
            </a:endParaRPr>
          </a:p>
          <a:p>
            <a:pPr indent="-330200" lvl="0" marL="457200" rtl="0" algn="l">
              <a:spcBef>
                <a:spcPts val="0"/>
              </a:spcBef>
              <a:spcAft>
                <a:spcPts val="0"/>
              </a:spcAft>
              <a:buClr>
                <a:schemeClr val="lt2"/>
              </a:buClr>
              <a:buSzPts val="1600"/>
              <a:buFont typeface="Roboto Serif"/>
              <a:buChar char="-"/>
            </a:pPr>
            <a:r>
              <a:rPr lang="en" sz="1600">
                <a:solidFill>
                  <a:schemeClr val="lt2"/>
                </a:solidFill>
                <a:latin typeface="Roboto Serif"/>
                <a:ea typeface="Roboto Serif"/>
                <a:cs typeface="Roboto Serif"/>
                <a:sym typeface="Roboto Serif"/>
              </a:rPr>
              <a:t>Influencer Collaborations:</a:t>
            </a:r>
            <a:endParaRPr sz="1600">
              <a:solidFill>
                <a:schemeClr val="lt2"/>
              </a:solidFill>
              <a:latin typeface="Roboto Serif"/>
              <a:ea typeface="Roboto Serif"/>
              <a:cs typeface="Roboto Serif"/>
              <a:sym typeface="Roboto Serif"/>
            </a:endParaRPr>
          </a:p>
          <a:p>
            <a:pPr indent="0" lvl="0" marL="457200" rtl="0" algn="l">
              <a:spcBef>
                <a:spcPts val="0"/>
              </a:spcBef>
              <a:spcAft>
                <a:spcPts val="0"/>
              </a:spcAft>
              <a:buNone/>
            </a:pPr>
            <a:r>
              <a:rPr lang="en" sz="1600">
                <a:solidFill>
                  <a:schemeClr val="lt2"/>
                </a:solidFill>
                <a:latin typeface="Roboto Serif"/>
                <a:ea typeface="Roboto Serif"/>
                <a:cs typeface="Roboto Serif"/>
                <a:sym typeface="Roboto Serif"/>
              </a:rPr>
              <a:t>Streaming is a big part of the entertainment world and stars like Kai Cenat and Faze group can bring huge audiences to the product.  We show off our wrestler’s </a:t>
            </a:r>
            <a:r>
              <a:rPr lang="en" sz="1600">
                <a:solidFill>
                  <a:schemeClr val="lt2"/>
                </a:solidFill>
                <a:latin typeface="Roboto Serif"/>
                <a:ea typeface="Roboto Serif"/>
                <a:cs typeface="Roboto Serif"/>
                <a:sym typeface="Roboto Serif"/>
              </a:rPr>
              <a:t>athleticism</a:t>
            </a:r>
            <a:r>
              <a:rPr lang="en" sz="1600">
                <a:solidFill>
                  <a:schemeClr val="lt2"/>
                </a:solidFill>
                <a:latin typeface="Roboto Serif"/>
                <a:ea typeface="Roboto Serif"/>
                <a:cs typeface="Roboto Serif"/>
                <a:sym typeface="Roboto Serif"/>
              </a:rPr>
              <a:t>, charisma and character personalities this way</a:t>
            </a:r>
            <a:endParaRPr sz="1600">
              <a:solidFill>
                <a:schemeClr val="lt2"/>
              </a:solidFill>
              <a:latin typeface="Roboto Serif"/>
              <a:ea typeface="Roboto Serif"/>
              <a:cs typeface="Roboto Serif"/>
              <a:sym typeface="Roboto Serif"/>
            </a:endParaRPr>
          </a:p>
          <a:p>
            <a:pPr indent="-330200" lvl="0" marL="457200" rtl="0" algn="l">
              <a:spcBef>
                <a:spcPts val="0"/>
              </a:spcBef>
              <a:spcAft>
                <a:spcPts val="0"/>
              </a:spcAft>
              <a:buClr>
                <a:schemeClr val="lt2"/>
              </a:buClr>
              <a:buSzPts val="1600"/>
              <a:buFont typeface="Roboto Serif"/>
              <a:buChar char="-"/>
            </a:pPr>
            <a:r>
              <a:rPr lang="en" sz="1600">
                <a:solidFill>
                  <a:schemeClr val="lt2"/>
                </a:solidFill>
                <a:latin typeface="Roboto Serif"/>
                <a:ea typeface="Roboto Serif"/>
                <a:cs typeface="Roboto Serif"/>
                <a:sym typeface="Roboto Serif"/>
              </a:rPr>
              <a:t>Cross-Industry Partnerships:</a:t>
            </a:r>
            <a:endParaRPr sz="1600">
              <a:solidFill>
                <a:schemeClr val="lt2"/>
              </a:solidFill>
              <a:latin typeface="Roboto Serif"/>
              <a:ea typeface="Roboto Serif"/>
              <a:cs typeface="Roboto Serif"/>
              <a:sym typeface="Roboto Serif"/>
            </a:endParaRPr>
          </a:p>
          <a:p>
            <a:pPr indent="0" lvl="0" marL="457200" rtl="0" algn="l">
              <a:spcBef>
                <a:spcPts val="0"/>
              </a:spcBef>
              <a:spcAft>
                <a:spcPts val="0"/>
              </a:spcAft>
              <a:buNone/>
            </a:pPr>
            <a:r>
              <a:rPr lang="en" sz="1600">
                <a:solidFill>
                  <a:schemeClr val="lt2"/>
                </a:solidFill>
                <a:latin typeface="Roboto Serif"/>
                <a:ea typeface="Roboto Serif"/>
                <a:cs typeface="Roboto Serif"/>
                <a:sym typeface="Roboto Serif"/>
              </a:rPr>
              <a:t>Supreme, Rolling Loud, Nintendo for collaborations in the worlds of fashion, music and gaming which are avenues pro wrestling can easily move into and both sides benefit</a:t>
            </a:r>
            <a:endParaRPr sz="1600">
              <a:solidFill>
                <a:schemeClr val="lt2"/>
              </a:solidFill>
              <a:latin typeface="Roboto Serif"/>
              <a:ea typeface="Roboto Serif"/>
              <a:cs typeface="Roboto Serif"/>
              <a:sym typeface="Roboto Serif"/>
            </a:endParaRPr>
          </a:p>
          <a:p>
            <a:pPr indent="-323850" lvl="0" marL="457200" rtl="0" algn="l">
              <a:lnSpc>
                <a:spcPct val="100000"/>
              </a:lnSpc>
              <a:spcBef>
                <a:spcPts val="0"/>
              </a:spcBef>
              <a:spcAft>
                <a:spcPts val="0"/>
              </a:spcAft>
              <a:buClr>
                <a:schemeClr val="lt2"/>
              </a:buClr>
              <a:buSzPts val="1500"/>
              <a:buFont typeface="Roboto Serif"/>
              <a:buChar char="-"/>
            </a:pPr>
            <a:r>
              <a:rPr lang="en" sz="1500">
                <a:solidFill>
                  <a:schemeClr val="lt2"/>
                </a:solidFill>
                <a:latin typeface="Roboto Serif"/>
                <a:ea typeface="Roboto Serif"/>
                <a:cs typeface="Roboto Serif"/>
                <a:sym typeface="Roboto Serif"/>
              </a:rPr>
              <a:t>Social Media Campaign:</a:t>
            </a:r>
            <a:endParaRPr sz="1500">
              <a:solidFill>
                <a:schemeClr val="lt2"/>
              </a:solidFill>
              <a:latin typeface="Roboto Serif"/>
              <a:ea typeface="Roboto Serif"/>
              <a:cs typeface="Roboto Serif"/>
              <a:sym typeface="Roboto Serif"/>
            </a:endParaRPr>
          </a:p>
          <a:p>
            <a:pPr indent="0" lvl="0" marL="457200" rtl="0" algn="l">
              <a:lnSpc>
                <a:spcPct val="100000"/>
              </a:lnSpc>
              <a:spcBef>
                <a:spcPts val="0"/>
              </a:spcBef>
              <a:spcAft>
                <a:spcPts val="0"/>
              </a:spcAft>
              <a:buNone/>
            </a:pPr>
            <a:r>
              <a:rPr lang="en" sz="1500">
                <a:solidFill>
                  <a:schemeClr val="lt2"/>
                </a:solidFill>
                <a:latin typeface="Roboto Serif"/>
                <a:ea typeface="Roboto Serif"/>
                <a:cs typeface="Roboto Serif"/>
                <a:sym typeface="Roboto Serif"/>
              </a:rPr>
              <a:t>Beginning a hashtag for fans to follow along and post to, with our social media team interacting with them as reward.  This will be across TikTok, Instagram and Twitter.  </a:t>
            </a:r>
            <a:endParaRPr sz="1500">
              <a:solidFill>
                <a:schemeClr val="lt2"/>
              </a:solidFill>
              <a:latin typeface="Roboto Serif"/>
              <a:ea typeface="Roboto Serif"/>
              <a:cs typeface="Roboto Serif"/>
              <a:sym typeface="Roboto Serif"/>
            </a:endParaRPr>
          </a:p>
        </p:txBody>
      </p:sp>
    </p:spTree>
  </p:cSld>
  <p:clrMapOvr>
    <a:masterClrMapping/>
  </p:clrMapOvr>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dk1"/>
        </a:solidFill>
      </p:bgPr>
    </p:bg>
    <p:spTree>
      <p:nvGrpSpPr>
        <p:cNvPr id="396" name="Shape 396"/>
        <p:cNvGrpSpPr/>
        <p:nvPr/>
      </p:nvGrpSpPr>
      <p:grpSpPr>
        <a:xfrm>
          <a:off x="0" y="0"/>
          <a:ext cx="0" cy="0"/>
          <a:chOff x="0" y="0"/>
          <a:chExt cx="0" cy="0"/>
        </a:xfrm>
      </p:grpSpPr>
      <p:sp>
        <p:nvSpPr>
          <p:cNvPr id="397" name="Google Shape;397;p58"/>
          <p:cNvSpPr txBox="1"/>
          <p:nvPr>
            <p:ph type="title"/>
          </p:nvPr>
        </p:nvSpPr>
        <p:spPr>
          <a:xfrm>
            <a:off x="157647" y="116473"/>
            <a:ext cx="7034100" cy="11961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
                <a:solidFill>
                  <a:srgbClr val="FDE5A3"/>
                </a:solidFill>
              </a:rPr>
              <a:t>Tactics</a:t>
            </a:r>
            <a:endParaRPr>
              <a:solidFill>
                <a:srgbClr val="FDE5A3"/>
              </a:solidFill>
            </a:endParaRPr>
          </a:p>
        </p:txBody>
      </p:sp>
      <p:sp>
        <p:nvSpPr>
          <p:cNvPr id="398" name="Google Shape;398;p58"/>
          <p:cNvSpPr txBox="1"/>
          <p:nvPr>
            <p:ph idx="3" type="body"/>
          </p:nvPr>
        </p:nvSpPr>
        <p:spPr>
          <a:xfrm>
            <a:off x="165800" y="4845125"/>
            <a:ext cx="1248300" cy="157800"/>
          </a:xfrm>
          <a:prstGeom prst="rect">
            <a:avLst/>
          </a:prstGeom>
        </p:spPr>
        <p:txBody>
          <a:bodyPr anchorCtr="0" anchor="t" bIns="0" lIns="18275" spcFirstLastPara="1" rIns="18275" wrap="square" tIns="18275">
            <a:noAutofit/>
          </a:bodyPr>
          <a:lstStyle/>
          <a:p>
            <a:pPr indent="0" lvl="0" marL="0" rtl="0" algn="l">
              <a:spcBef>
                <a:spcPts val="0"/>
              </a:spcBef>
              <a:spcAft>
                <a:spcPts val="0"/>
              </a:spcAft>
              <a:buNone/>
            </a:pPr>
            <a:r>
              <a:t/>
            </a:r>
            <a:endParaRPr/>
          </a:p>
        </p:txBody>
      </p:sp>
      <p:sp>
        <p:nvSpPr>
          <p:cNvPr id="399" name="Google Shape;399;p58"/>
          <p:cNvSpPr txBox="1"/>
          <p:nvPr>
            <p:ph idx="4" type="body"/>
          </p:nvPr>
        </p:nvSpPr>
        <p:spPr>
          <a:xfrm>
            <a:off x="2281250" y="4845150"/>
            <a:ext cx="1802700" cy="157800"/>
          </a:xfrm>
          <a:prstGeom prst="rect">
            <a:avLst/>
          </a:prstGeom>
        </p:spPr>
        <p:txBody>
          <a:bodyPr anchorCtr="0" anchor="t" bIns="0" lIns="18275" spcFirstLastPara="1" rIns="18275" wrap="square" tIns="18275">
            <a:noAutofit/>
          </a:bodyPr>
          <a:lstStyle/>
          <a:p>
            <a:pPr indent="0" lvl="0" marL="0" rtl="0" algn="l">
              <a:spcBef>
                <a:spcPts val="0"/>
              </a:spcBef>
              <a:spcAft>
                <a:spcPts val="0"/>
              </a:spcAft>
              <a:buNone/>
            </a:pPr>
            <a:r>
              <a:t/>
            </a:r>
            <a:endParaRPr/>
          </a:p>
        </p:txBody>
      </p:sp>
      <p:sp>
        <p:nvSpPr>
          <p:cNvPr id="400" name="Google Shape;400;p58"/>
          <p:cNvSpPr/>
          <p:nvPr/>
        </p:nvSpPr>
        <p:spPr>
          <a:xfrm>
            <a:off x="0" y="4644925"/>
            <a:ext cx="9155400" cy="498600"/>
          </a:xfrm>
          <a:prstGeom prst="rect">
            <a:avLst/>
          </a:prstGeom>
          <a:gradFill>
            <a:gsLst>
              <a:gs pos="0">
                <a:srgbClr val="FFF6DB"/>
              </a:gs>
              <a:gs pos="100000">
                <a:srgbClr val="FAD15C"/>
              </a:gs>
            </a:gsLst>
            <a:path path="circle">
              <a:fillToRect b="50%" l="50%" r="50%" t="50%"/>
            </a:path>
            <a:tileRect/>
          </a:gradFill>
          <a:ln>
            <a:noFill/>
          </a:ln>
        </p:spPr>
        <p:txBody>
          <a:bodyPr anchorCtr="0" anchor="ctr" bIns="91425" lIns="91425" spcFirstLastPara="1" rIns="91425" wrap="square" tIns="91425">
            <a:noAutofit/>
          </a:bodyPr>
          <a:lstStyle/>
          <a:p>
            <a:pPr indent="0" lvl="0" marL="0" rtl="0" algn="ctr">
              <a:spcBef>
                <a:spcPts val="0"/>
              </a:spcBef>
              <a:spcAft>
                <a:spcPts val="0"/>
              </a:spcAft>
              <a:buNone/>
            </a:pPr>
            <a:r>
              <a:t/>
            </a:r>
            <a:endParaRPr>
              <a:latin typeface="Roboto Serif"/>
              <a:ea typeface="Roboto Serif"/>
              <a:cs typeface="Roboto Serif"/>
              <a:sym typeface="Roboto Serif"/>
            </a:endParaRPr>
          </a:p>
        </p:txBody>
      </p:sp>
      <p:pic>
        <p:nvPicPr>
          <p:cNvPr id="401" name="Google Shape;401;p58"/>
          <p:cNvPicPr preferRelativeResize="0"/>
          <p:nvPr/>
        </p:nvPicPr>
        <p:blipFill>
          <a:blip r:embed="rId3">
            <a:alphaModFix/>
          </a:blip>
          <a:stretch>
            <a:fillRect/>
          </a:stretch>
        </p:blipFill>
        <p:spPr>
          <a:xfrm>
            <a:off x="8019033" y="113499"/>
            <a:ext cx="991729" cy="498600"/>
          </a:xfrm>
          <a:prstGeom prst="rect">
            <a:avLst/>
          </a:prstGeom>
          <a:noFill/>
          <a:ln>
            <a:noFill/>
          </a:ln>
        </p:spPr>
      </p:pic>
      <p:sp>
        <p:nvSpPr>
          <p:cNvPr id="402" name="Google Shape;402;p58"/>
          <p:cNvSpPr txBox="1"/>
          <p:nvPr/>
        </p:nvSpPr>
        <p:spPr>
          <a:xfrm>
            <a:off x="415125" y="1144400"/>
            <a:ext cx="3309900" cy="3242400"/>
          </a:xfrm>
          <a:prstGeom prst="rect">
            <a:avLst/>
          </a:prstGeom>
          <a:noFill/>
          <a:ln>
            <a:noFill/>
          </a:ln>
        </p:spPr>
        <p:txBody>
          <a:bodyPr anchorCtr="0" anchor="t" bIns="91425" lIns="91425" spcFirstLastPara="1" rIns="91425" wrap="square" tIns="91425">
            <a:noAutofit/>
          </a:bodyPr>
          <a:lstStyle/>
          <a:p>
            <a:pPr indent="-330200" lvl="0" marL="457200" rtl="0" algn="l">
              <a:lnSpc>
                <a:spcPct val="150000"/>
              </a:lnSpc>
              <a:spcBef>
                <a:spcPts val="0"/>
              </a:spcBef>
              <a:spcAft>
                <a:spcPts val="0"/>
              </a:spcAft>
              <a:buClr>
                <a:schemeClr val="lt2"/>
              </a:buClr>
              <a:buSzPts val="1600"/>
              <a:buFont typeface="Roboto Serif"/>
              <a:buAutoNum type="arabicPeriod"/>
            </a:pPr>
            <a:r>
              <a:rPr lang="en" sz="1600">
                <a:solidFill>
                  <a:schemeClr val="lt2"/>
                </a:solidFill>
                <a:latin typeface="Roboto Serif"/>
                <a:ea typeface="Roboto Serif"/>
                <a:cs typeface="Roboto Serif"/>
                <a:sym typeface="Roboto Serif"/>
              </a:rPr>
              <a:t>Press Release</a:t>
            </a:r>
            <a:endParaRPr sz="1600">
              <a:solidFill>
                <a:schemeClr val="lt2"/>
              </a:solidFill>
              <a:latin typeface="Roboto Serif"/>
              <a:ea typeface="Roboto Serif"/>
              <a:cs typeface="Roboto Serif"/>
              <a:sym typeface="Roboto Serif"/>
            </a:endParaRPr>
          </a:p>
          <a:p>
            <a:pPr indent="-330200" lvl="0" marL="457200" rtl="0" algn="l">
              <a:lnSpc>
                <a:spcPct val="150000"/>
              </a:lnSpc>
              <a:spcBef>
                <a:spcPts val="0"/>
              </a:spcBef>
              <a:spcAft>
                <a:spcPts val="0"/>
              </a:spcAft>
              <a:buClr>
                <a:schemeClr val="lt2"/>
              </a:buClr>
              <a:buSzPts val="1600"/>
              <a:buFont typeface="Roboto Serif"/>
              <a:buAutoNum type="arabicPeriod"/>
            </a:pPr>
            <a:r>
              <a:rPr lang="en" sz="1600">
                <a:solidFill>
                  <a:schemeClr val="lt2"/>
                </a:solidFill>
                <a:latin typeface="Roboto Serif"/>
                <a:ea typeface="Roboto Serif"/>
                <a:cs typeface="Roboto Serif"/>
                <a:sym typeface="Roboto Serif"/>
              </a:rPr>
              <a:t>Rolling Loud: All Elite (Event)</a:t>
            </a:r>
            <a:endParaRPr sz="1600">
              <a:solidFill>
                <a:schemeClr val="lt2"/>
              </a:solidFill>
              <a:latin typeface="Roboto Serif"/>
              <a:ea typeface="Roboto Serif"/>
              <a:cs typeface="Roboto Serif"/>
              <a:sym typeface="Roboto Serif"/>
            </a:endParaRPr>
          </a:p>
          <a:p>
            <a:pPr indent="-330200" lvl="0" marL="457200" rtl="0" algn="l">
              <a:lnSpc>
                <a:spcPct val="150000"/>
              </a:lnSpc>
              <a:spcBef>
                <a:spcPts val="0"/>
              </a:spcBef>
              <a:spcAft>
                <a:spcPts val="0"/>
              </a:spcAft>
              <a:buClr>
                <a:schemeClr val="lt2"/>
              </a:buClr>
              <a:buSzPts val="1600"/>
              <a:buFont typeface="Roboto Serif"/>
              <a:buAutoNum type="arabicPeriod"/>
            </a:pPr>
            <a:r>
              <a:rPr lang="en" sz="1600">
                <a:solidFill>
                  <a:schemeClr val="lt2"/>
                </a:solidFill>
                <a:latin typeface="Roboto Serif"/>
                <a:ea typeface="Roboto Serif"/>
                <a:cs typeface="Roboto Serif"/>
                <a:sym typeface="Roboto Serif"/>
              </a:rPr>
              <a:t>Influencer Media: Kai Cenat on Twitch</a:t>
            </a:r>
            <a:endParaRPr sz="1600">
              <a:solidFill>
                <a:schemeClr val="lt2"/>
              </a:solidFill>
              <a:latin typeface="Roboto Serif"/>
              <a:ea typeface="Roboto Serif"/>
              <a:cs typeface="Roboto Serif"/>
              <a:sym typeface="Roboto Serif"/>
            </a:endParaRPr>
          </a:p>
          <a:p>
            <a:pPr indent="-330200" lvl="0" marL="457200" rtl="0" algn="l">
              <a:lnSpc>
                <a:spcPct val="150000"/>
              </a:lnSpc>
              <a:spcBef>
                <a:spcPts val="0"/>
              </a:spcBef>
              <a:spcAft>
                <a:spcPts val="0"/>
              </a:spcAft>
              <a:buClr>
                <a:schemeClr val="lt2"/>
              </a:buClr>
              <a:buSzPts val="1600"/>
              <a:buFont typeface="Roboto Serif"/>
              <a:buAutoNum type="arabicPeriod"/>
            </a:pPr>
            <a:r>
              <a:rPr lang="en" sz="1600">
                <a:solidFill>
                  <a:schemeClr val="lt2"/>
                </a:solidFill>
                <a:latin typeface="Roboto Serif"/>
                <a:ea typeface="Roboto Serif"/>
                <a:cs typeface="Roboto Serif"/>
                <a:sym typeface="Roboto Serif"/>
              </a:rPr>
              <a:t>Media Tour</a:t>
            </a:r>
            <a:endParaRPr sz="1600">
              <a:solidFill>
                <a:schemeClr val="lt2"/>
              </a:solidFill>
              <a:latin typeface="Roboto Serif"/>
              <a:ea typeface="Roboto Serif"/>
              <a:cs typeface="Roboto Serif"/>
              <a:sym typeface="Roboto Serif"/>
            </a:endParaRPr>
          </a:p>
          <a:p>
            <a:pPr indent="-330200" lvl="0" marL="457200" rtl="0" algn="l">
              <a:lnSpc>
                <a:spcPct val="150000"/>
              </a:lnSpc>
              <a:spcBef>
                <a:spcPts val="0"/>
              </a:spcBef>
              <a:spcAft>
                <a:spcPts val="0"/>
              </a:spcAft>
              <a:buClr>
                <a:schemeClr val="lt2"/>
              </a:buClr>
              <a:buSzPts val="1600"/>
              <a:buFont typeface="Roboto Serif"/>
              <a:buAutoNum type="arabicPeriod"/>
            </a:pPr>
            <a:r>
              <a:rPr lang="en" sz="1600">
                <a:solidFill>
                  <a:schemeClr val="lt2"/>
                </a:solidFill>
                <a:latin typeface="Roboto Serif"/>
                <a:ea typeface="Roboto Serif"/>
                <a:cs typeface="Roboto Serif"/>
                <a:sym typeface="Roboto Serif"/>
              </a:rPr>
              <a:t>Social Media Campaign: #</a:t>
            </a:r>
            <a:r>
              <a:rPr lang="en" sz="1600" u="sng">
                <a:solidFill>
                  <a:schemeClr val="lt2"/>
                </a:solidFill>
                <a:latin typeface="Roboto Serif"/>
                <a:ea typeface="Roboto Serif"/>
                <a:cs typeface="Roboto Serif"/>
                <a:sym typeface="Roboto Serif"/>
              </a:rPr>
              <a:t>TheWorldIsAllElite</a:t>
            </a:r>
            <a:endParaRPr sz="1600" u="sng">
              <a:solidFill>
                <a:schemeClr val="lt2"/>
              </a:solidFill>
              <a:latin typeface="Roboto Serif"/>
              <a:ea typeface="Roboto Serif"/>
              <a:cs typeface="Roboto Serif"/>
              <a:sym typeface="Roboto Serif"/>
            </a:endParaRPr>
          </a:p>
        </p:txBody>
      </p:sp>
      <p:sp>
        <p:nvSpPr>
          <p:cNvPr id="403" name="Google Shape;403;p58"/>
          <p:cNvSpPr txBox="1"/>
          <p:nvPr/>
        </p:nvSpPr>
        <p:spPr>
          <a:xfrm>
            <a:off x="1279050" y="1727825"/>
            <a:ext cx="6462600" cy="431100"/>
          </a:xfrm>
          <a:prstGeom prst="rect">
            <a:avLst/>
          </a:prstGeom>
          <a:noFill/>
          <a:ln>
            <a:noFill/>
          </a:ln>
        </p:spPr>
        <p:txBody>
          <a:bodyPr anchorCtr="0" anchor="t" bIns="91425" lIns="91425" spcFirstLastPara="1" rIns="91425" wrap="square" tIns="91425">
            <a:spAutoFit/>
          </a:bodyPr>
          <a:lstStyle/>
          <a:p>
            <a:pPr indent="0" lvl="0" marL="0" rtl="0" algn="l">
              <a:spcBef>
                <a:spcPts val="0"/>
              </a:spcBef>
              <a:spcAft>
                <a:spcPts val="0"/>
              </a:spcAft>
              <a:buNone/>
            </a:pPr>
            <a:r>
              <a:t/>
            </a:r>
            <a:endParaRPr sz="1600">
              <a:solidFill>
                <a:schemeClr val="dk2"/>
              </a:solidFill>
              <a:latin typeface="Roboto Serif"/>
              <a:ea typeface="Roboto Serif"/>
              <a:cs typeface="Roboto Serif"/>
              <a:sym typeface="Roboto Serif"/>
            </a:endParaRPr>
          </a:p>
        </p:txBody>
      </p:sp>
    </p:spTree>
  </p:cSld>
  <p:clrMapOvr>
    <a:masterClrMapping/>
  </p:clrMapOvr>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dk1"/>
        </a:solidFill>
      </p:bgPr>
    </p:bg>
    <p:spTree>
      <p:nvGrpSpPr>
        <p:cNvPr id="407" name="Shape 407"/>
        <p:cNvGrpSpPr/>
        <p:nvPr/>
      </p:nvGrpSpPr>
      <p:grpSpPr>
        <a:xfrm>
          <a:off x="0" y="0"/>
          <a:ext cx="0" cy="0"/>
          <a:chOff x="0" y="0"/>
          <a:chExt cx="0" cy="0"/>
        </a:xfrm>
      </p:grpSpPr>
      <p:sp>
        <p:nvSpPr>
          <p:cNvPr id="408" name="Google Shape;408;p59"/>
          <p:cNvSpPr txBox="1"/>
          <p:nvPr>
            <p:ph type="title"/>
          </p:nvPr>
        </p:nvSpPr>
        <p:spPr>
          <a:xfrm>
            <a:off x="157647" y="116473"/>
            <a:ext cx="7034100" cy="11961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
                <a:solidFill>
                  <a:srgbClr val="FDE5A3"/>
                </a:solidFill>
              </a:rPr>
              <a:t>Key Messages</a:t>
            </a:r>
            <a:endParaRPr>
              <a:solidFill>
                <a:srgbClr val="FDE5A3"/>
              </a:solidFill>
            </a:endParaRPr>
          </a:p>
        </p:txBody>
      </p:sp>
      <p:sp>
        <p:nvSpPr>
          <p:cNvPr id="409" name="Google Shape;409;p59"/>
          <p:cNvSpPr txBox="1"/>
          <p:nvPr>
            <p:ph idx="3" type="body"/>
          </p:nvPr>
        </p:nvSpPr>
        <p:spPr>
          <a:xfrm>
            <a:off x="165800" y="4845125"/>
            <a:ext cx="1248300" cy="157800"/>
          </a:xfrm>
          <a:prstGeom prst="rect">
            <a:avLst/>
          </a:prstGeom>
        </p:spPr>
        <p:txBody>
          <a:bodyPr anchorCtr="0" anchor="t" bIns="0" lIns="18275" spcFirstLastPara="1" rIns="18275" wrap="square" tIns="18275">
            <a:noAutofit/>
          </a:bodyPr>
          <a:lstStyle/>
          <a:p>
            <a:pPr indent="0" lvl="0" marL="0" rtl="0" algn="l">
              <a:spcBef>
                <a:spcPts val="0"/>
              </a:spcBef>
              <a:spcAft>
                <a:spcPts val="0"/>
              </a:spcAft>
              <a:buNone/>
            </a:pPr>
            <a:r>
              <a:t/>
            </a:r>
            <a:endParaRPr/>
          </a:p>
        </p:txBody>
      </p:sp>
      <p:sp>
        <p:nvSpPr>
          <p:cNvPr id="410" name="Google Shape;410;p59"/>
          <p:cNvSpPr txBox="1"/>
          <p:nvPr>
            <p:ph idx="4" type="body"/>
          </p:nvPr>
        </p:nvSpPr>
        <p:spPr>
          <a:xfrm>
            <a:off x="2281250" y="4845150"/>
            <a:ext cx="1802700" cy="157800"/>
          </a:xfrm>
          <a:prstGeom prst="rect">
            <a:avLst/>
          </a:prstGeom>
        </p:spPr>
        <p:txBody>
          <a:bodyPr anchorCtr="0" anchor="t" bIns="0" lIns="18275" spcFirstLastPara="1" rIns="18275" wrap="square" tIns="18275">
            <a:noAutofit/>
          </a:bodyPr>
          <a:lstStyle/>
          <a:p>
            <a:pPr indent="0" lvl="0" marL="0" rtl="0" algn="l">
              <a:spcBef>
                <a:spcPts val="0"/>
              </a:spcBef>
              <a:spcAft>
                <a:spcPts val="0"/>
              </a:spcAft>
              <a:buNone/>
            </a:pPr>
            <a:r>
              <a:t/>
            </a:r>
            <a:endParaRPr/>
          </a:p>
        </p:txBody>
      </p:sp>
      <p:sp>
        <p:nvSpPr>
          <p:cNvPr id="411" name="Google Shape;411;p59"/>
          <p:cNvSpPr/>
          <p:nvPr/>
        </p:nvSpPr>
        <p:spPr>
          <a:xfrm>
            <a:off x="0" y="4644925"/>
            <a:ext cx="9155400" cy="498600"/>
          </a:xfrm>
          <a:prstGeom prst="rect">
            <a:avLst/>
          </a:prstGeom>
          <a:gradFill>
            <a:gsLst>
              <a:gs pos="0">
                <a:srgbClr val="FFF6DB"/>
              </a:gs>
              <a:gs pos="100000">
                <a:srgbClr val="FAD15C"/>
              </a:gs>
            </a:gsLst>
            <a:path path="circle">
              <a:fillToRect b="50%" l="50%" r="50%" t="50%"/>
            </a:path>
            <a:tileRect/>
          </a:gradFill>
          <a:ln>
            <a:noFill/>
          </a:ln>
        </p:spPr>
        <p:txBody>
          <a:bodyPr anchorCtr="0" anchor="ctr" bIns="91425" lIns="91425" spcFirstLastPara="1" rIns="91425" wrap="square" tIns="91425">
            <a:noAutofit/>
          </a:bodyPr>
          <a:lstStyle/>
          <a:p>
            <a:pPr indent="0" lvl="0" marL="0" rtl="0" algn="ctr">
              <a:spcBef>
                <a:spcPts val="0"/>
              </a:spcBef>
              <a:spcAft>
                <a:spcPts val="0"/>
              </a:spcAft>
              <a:buNone/>
            </a:pPr>
            <a:r>
              <a:t/>
            </a:r>
            <a:endParaRPr>
              <a:latin typeface="Roboto Serif"/>
              <a:ea typeface="Roboto Serif"/>
              <a:cs typeface="Roboto Serif"/>
              <a:sym typeface="Roboto Serif"/>
            </a:endParaRPr>
          </a:p>
        </p:txBody>
      </p:sp>
      <p:pic>
        <p:nvPicPr>
          <p:cNvPr id="412" name="Google Shape;412;p59"/>
          <p:cNvPicPr preferRelativeResize="0"/>
          <p:nvPr/>
        </p:nvPicPr>
        <p:blipFill>
          <a:blip r:embed="rId3">
            <a:alphaModFix/>
          </a:blip>
          <a:stretch>
            <a:fillRect/>
          </a:stretch>
        </p:blipFill>
        <p:spPr>
          <a:xfrm>
            <a:off x="8019033" y="113499"/>
            <a:ext cx="991729" cy="498600"/>
          </a:xfrm>
          <a:prstGeom prst="rect">
            <a:avLst/>
          </a:prstGeom>
          <a:noFill/>
          <a:ln>
            <a:noFill/>
          </a:ln>
        </p:spPr>
      </p:pic>
      <p:sp>
        <p:nvSpPr>
          <p:cNvPr id="413" name="Google Shape;413;p59"/>
          <p:cNvSpPr txBox="1"/>
          <p:nvPr/>
        </p:nvSpPr>
        <p:spPr>
          <a:xfrm>
            <a:off x="157650" y="830250"/>
            <a:ext cx="8739600" cy="3242400"/>
          </a:xfrm>
          <a:prstGeom prst="rect">
            <a:avLst/>
          </a:prstGeom>
          <a:noFill/>
          <a:ln>
            <a:noFill/>
          </a:ln>
        </p:spPr>
        <p:txBody>
          <a:bodyPr anchorCtr="0" anchor="t" bIns="91425" lIns="91425" spcFirstLastPara="1" rIns="91425" wrap="square" tIns="91425">
            <a:noAutofit/>
          </a:bodyPr>
          <a:lstStyle/>
          <a:p>
            <a:pPr indent="-330200" lvl="0" marL="457200" rtl="0" algn="l">
              <a:lnSpc>
                <a:spcPct val="100000"/>
              </a:lnSpc>
              <a:spcBef>
                <a:spcPts val="0"/>
              </a:spcBef>
              <a:spcAft>
                <a:spcPts val="0"/>
              </a:spcAft>
              <a:buClr>
                <a:schemeClr val="lt2"/>
              </a:buClr>
              <a:buSzPts val="1600"/>
              <a:buFont typeface="Roboto Serif"/>
              <a:buAutoNum type="arabicPeriod"/>
            </a:pPr>
            <a:r>
              <a:rPr lang="en" sz="1600">
                <a:solidFill>
                  <a:schemeClr val="lt2"/>
                </a:solidFill>
                <a:latin typeface="Roboto Serif"/>
                <a:ea typeface="Roboto Serif"/>
                <a:cs typeface="Roboto Serif"/>
                <a:sym typeface="Roboto Serif"/>
              </a:rPr>
              <a:t>Primary Message 1:</a:t>
            </a:r>
            <a:endParaRPr sz="1600">
              <a:solidFill>
                <a:schemeClr val="lt2"/>
              </a:solidFill>
              <a:latin typeface="Roboto Serif"/>
              <a:ea typeface="Roboto Serif"/>
              <a:cs typeface="Roboto Serif"/>
              <a:sym typeface="Roboto Serif"/>
            </a:endParaRPr>
          </a:p>
          <a:p>
            <a:pPr indent="0" lvl="0" marL="457200" rtl="0" algn="l">
              <a:lnSpc>
                <a:spcPct val="100000"/>
              </a:lnSpc>
              <a:spcBef>
                <a:spcPts val="0"/>
              </a:spcBef>
              <a:spcAft>
                <a:spcPts val="0"/>
              </a:spcAft>
              <a:buNone/>
            </a:pPr>
            <a:r>
              <a:rPr lang="en" sz="1600">
                <a:solidFill>
                  <a:schemeClr val="lt2"/>
                </a:solidFill>
                <a:latin typeface="Roboto Serif"/>
                <a:ea typeface="Roboto Serif"/>
                <a:cs typeface="Roboto Serif"/>
                <a:sym typeface="Roboto Serif"/>
              </a:rPr>
              <a:t>All Elite Wrestling is the new face of entertainment</a:t>
            </a:r>
            <a:endParaRPr sz="1600">
              <a:solidFill>
                <a:schemeClr val="lt2"/>
              </a:solidFill>
              <a:latin typeface="Roboto Serif"/>
              <a:ea typeface="Roboto Serif"/>
              <a:cs typeface="Roboto Serif"/>
              <a:sym typeface="Roboto Serif"/>
            </a:endParaRPr>
          </a:p>
          <a:p>
            <a:pPr indent="-330200" lvl="0" marL="914400" rtl="0" algn="l">
              <a:lnSpc>
                <a:spcPct val="100000"/>
              </a:lnSpc>
              <a:spcBef>
                <a:spcPts val="0"/>
              </a:spcBef>
              <a:spcAft>
                <a:spcPts val="0"/>
              </a:spcAft>
              <a:buClr>
                <a:schemeClr val="lt2"/>
              </a:buClr>
              <a:buSzPts val="1600"/>
              <a:buFont typeface="Roboto Serif"/>
              <a:buChar char="●"/>
            </a:pPr>
            <a:r>
              <a:rPr lang="en" sz="1600">
                <a:solidFill>
                  <a:schemeClr val="lt2"/>
                </a:solidFill>
                <a:latin typeface="Roboto Serif"/>
                <a:ea typeface="Roboto Serif"/>
                <a:cs typeface="Roboto Serif"/>
                <a:sym typeface="Roboto Serif"/>
              </a:rPr>
              <a:t>Secondary message:  AEW uses captivating storytelling, impressive athleticism, and freedom to demonstrate the personality of wrestlers to produce the most authentic pro wrestling content.  </a:t>
            </a:r>
            <a:endParaRPr sz="1600">
              <a:solidFill>
                <a:schemeClr val="lt2"/>
              </a:solidFill>
              <a:latin typeface="Roboto Serif"/>
              <a:ea typeface="Roboto Serif"/>
              <a:cs typeface="Roboto Serif"/>
              <a:sym typeface="Roboto Serif"/>
            </a:endParaRPr>
          </a:p>
          <a:p>
            <a:pPr indent="-330200" lvl="0" marL="457200" rtl="0" algn="l">
              <a:lnSpc>
                <a:spcPct val="100000"/>
              </a:lnSpc>
              <a:spcBef>
                <a:spcPts val="0"/>
              </a:spcBef>
              <a:spcAft>
                <a:spcPts val="0"/>
              </a:spcAft>
              <a:buClr>
                <a:schemeClr val="lt2"/>
              </a:buClr>
              <a:buSzPts val="1600"/>
              <a:buFont typeface="Roboto Serif"/>
              <a:buAutoNum type="arabicPeriod"/>
            </a:pPr>
            <a:r>
              <a:rPr lang="en" sz="1600">
                <a:solidFill>
                  <a:schemeClr val="lt2"/>
                </a:solidFill>
                <a:latin typeface="Roboto Serif"/>
                <a:ea typeface="Roboto Serif"/>
                <a:cs typeface="Roboto Serif"/>
                <a:sym typeface="Roboto Serif"/>
              </a:rPr>
              <a:t>Primary Message 2:</a:t>
            </a:r>
            <a:endParaRPr sz="1600">
              <a:solidFill>
                <a:schemeClr val="lt2"/>
              </a:solidFill>
              <a:latin typeface="Roboto Serif"/>
              <a:ea typeface="Roboto Serif"/>
              <a:cs typeface="Roboto Serif"/>
              <a:sym typeface="Roboto Serif"/>
            </a:endParaRPr>
          </a:p>
          <a:p>
            <a:pPr indent="0" lvl="0" marL="457200" rtl="0" algn="l">
              <a:lnSpc>
                <a:spcPct val="100000"/>
              </a:lnSpc>
              <a:spcBef>
                <a:spcPts val="0"/>
              </a:spcBef>
              <a:spcAft>
                <a:spcPts val="0"/>
              </a:spcAft>
              <a:buNone/>
            </a:pPr>
            <a:r>
              <a:rPr lang="en" sz="1600">
                <a:solidFill>
                  <a:schemeClr val="lt2"/>
                </a:solidFill>
                <a:latin typeface="Roboto Serif"/>
                <a:ea typeface="Roboto Serif"/>
                <a:cs typeface="Roboto Serif"/>
                <a:sym typeface="Roboto Serif"/>
              </a:rPr>
              <a:t>AEW is for everyone.  We are all All Elite.</a:t>
            </a:r>
            <a:endParaRPr sz="1600">
              <a:solidFill>
                <a:schemeClr val="lt2"/>
              </a:solidFill>
              <a:latin typeface="Roboto Serif"/>
              <a:ea typeface="Roboto Serif"/>
              <a:cs typeface="Roboto Serif"/>
              <a:sym typeface="Roboto Serif"/>
            </a:endParaRPr>
          </a:p>
          <a:p>
            <a:pPr indent="-330200" lvl="0" marL="914400" rtl="0" algn="l">
              <a:lnSpc>
                <a:spcPct val="100000"/>
              </a:lnSpc>
              <a:spcBef>
                <a:spcPts val="0"/>
              </a:spcBef>
              <a:spcAft>
                <a:spcPts val="0"/>
              </a:spcAft>
              <a:buClr>
                <a:schemeClr val="lt2"/>
              </a:buClr>
              <a:buSzPts val="1600"/>
              <a:buFont typeface="Roboto Serif"/>
              <a:buChar char="●"/>
            </a:pPr>
            <a:r>
              <a:rPr lang="en" sz="1600">
                <a:solidFill>
                  <a:schemeClr val="lt2"/>
                </a:solidFill>
                <a:latin typeface="Roboto Serif"/>
                <a:ea typeface="Roboto Serif"/>
                <a:cs typeface="Roboto Serif"/>
                <a:sym typeface="Roboto Serif"/>
              </a:rPr>
              <a:t>Secondary message:  AEW is a brand who believes in putting the fans first and the inclusivity of everyone, down to the talent.  </a:t>
            </a:r>
            <a:endParaRPr sz="1600">
              <a:solidFill>
                <a:schemeClr val="lt2"/>
              </a:solidFill>
              <a:latin typeface="Roboto Serif"/>
              <a:ea typeface="Roboto Serif"/>
              <a:cs typeface="Roboto Serif"/>
              <a:sym typeface="Roboto Serif"/>
            </a:endParaRPr>
          </a:p>
          <a:p>
            <a:pPr indent="-330200" lvl="0" marL="457200" rtl="0" algn="l">
              <a:lnSpc>
                <a:spcPct val="100000"/>
              </a:lnSpc>
              <a:spcBef>
                <a:spcPts val="0"/>
              </a:spcBef>
              <a:spcAft>
                <a:spcPts val="0"/>
              </a:spcAft>
              <a:buClr>
                <a:schemeClr val="lt2"/>
              </a:buClr>
              <a:buSzPts val="1600"/>
              <a:buFont typeface="Roboto Serif"/>
              <a:buAutoNum type="arabicPeriod"/>
            </a:pPr>
            <a:r>
              <a:rPr lang="en" sz="1600">
                <a:solidFill>
                  <a:schemeClr val="lt2"/>
                </a:solidFill>
                <a:latin typeface="Roboto Serif"/>
                <a:ea typeface="Roboto Serif"/>
                <a:cs typeface="Roboto Serif"/>
                <a:sym typeface="Roboto Serif"/>
              </a:rPr>
              <a:t>Primary Message 3:</a:t>
            </a:r>
            <a:endParaRPr sz="1600">
              <a:solidFill>
                <a:schemeClr val="lt2"/>
              </a:solidFill>
              <a:latin typeface="Roboto Serif"/>
              <a:ea typeface="Roboto Serif"/>
              <a:cs typeface="Roboto Serif"/>
              <a:sym typeface="Roboto Serif"/>
            </a:endParaRPr>
          </a:p>
          <a:p>
            <a:pPr indent="0" lvl="0" marL="457200" rtl="0" algn="l">
              <a:lnSpc>
                <a:spcPct val="100000"/>
              </a:lnSpc>
              <a:spcBef>
                <a:spcPts val="0"/>
              </a:spcBef>
              <a:spcAft>
                <a:spcPts val="0"/>
              </a:spcAft>
              <a:buNone/>
            </a:pPr>
            <a:r>
              <a:rPr lang="en" sz="1600">
                <a:solidFill>
                  <a:schemeClr val="lt2"/>
                </a:solidFill>
                <a:latin typeface="Roboto Serif"/>
                <a:ea typeface="Roboto Serif"/>
                <a:cs typeface="Roboto Serif"/>
                <a:sym typeface="Roboto Serif"/>
              </a:rPr>
              <a:t>AEW is committed to being the greatest mix of combat and entertainment.</a:t>
            </a:r>
            <a:endParaRPr sz="1600">
              <a:solidFill>
                <a:schemeClr val="lt2"/>
              </a:solidFill>
              <a:latin typeface="Roboto Serif"/>
              <a:ea typeface="Roboto Serif"/>
              <a:cs typeface="Roboto Serif"/>
              <a:sym typeface="Roboto Serif"/>
            </a:endParaRPr>
          </a:p>
          <a:p>
            <a:pPr indent="-330200" lvl="0" marL="914400" rtl="0" algn="l">
              <a:lnSpc>
                <a:spcPct val="100000"/>
              </a:lnSpc>
              <a:spcBef>
                <a:spcPts val="0"/>
              </a:spcBef>
              <a:spcAft>
                <a:spcPts val="0"/>
              </a:spcAft>
              <a:buClr>
                <a:schemeClr val="lt2"/>
              </a:buClr>
              <a:buSzPts val="1600"/>
              <a:buFont typeface="Roboto Serif"/>
              <a:buChar char="●"/>
            </a:pPr>
            <a:r>
              <a:rPr lang="en" sz="1600">
                <a:solidFill>
                  <a:schemeClr val="lt2"/>
                </a:solidFill>
                <a:latin typeface="Roboto Serif"/>
                <a:ea typeface="Roboto Serif"/>
                <a:cs typeface="Roboto Serif"/>
                <a:sym typeface="Roboto Serif"/>
              </a:rPr>
              <a:t>Secondary Message: The evolution of the sport and art form wrestling leads to AEW.  The company demonstrates through their shows that wrestlers give it their all each and every time to send the crowd home happy and everyone else watching.</a:t>
            </a:r>
            <a:endParaRPr sz="1600">
              <a:solidFill>
                <a:schemeClr val="lt2"/>
              </a:solidFill>
              <a:latin typeface="Roboto Serif"/>
              <a:ea typeface="Roboto Serif"/>
              <a:cs typeface="Roboto Serif"/>
              <a:sym typeface="Roboto Serif"/>
            </a:endParaRPr>
          </a:p>
          <a:p>
            <a:pPr indent="0" lvl="0" marL="0" rtl="0" algn="l">
              <a:lnSpc>
                <a:spcPct val="100000"/>
              </a:lnSpc>
              <a:spcBef>
                <a:spcPts val="0"/>
              </a:spcBef>
              <a:spcAft>
                <a:spcPts val="0"/>
              </a:spcAft>
              <a:buNone/>
            </a:pPr>
            <a:r>
              <a:t/>
            </a:r>
            <a:endParaRPr sz="1600" u="sng">
              <a:solidFill>
                <a:schemeClr val="lt2"/>
              </a:solidFill>
              <a:latin typeface="Roboto Serif"/>
              <a:ea typeface="Roboto Serif"/>
              <a:cs typeface="Roboto Serif"/>
              <a:sym typeface="Roboto Serif"/>
            </a:endParaRPr>
          </a:p>
        </p:txBody>
      </p:sp>
      <p:sp>
        <p:nvSpPr>
          <p:cNvPr id="414" name="Google Shape;414;p59"/>
          <p:cNvSpPr txBox="1"/>
          <p:nvPr/>
        </p:nvSpPr>
        <p:spPr>
          <a:xfrm>
            <a:off x="1279050" y="1727825"/>
            <a:ext cx="6462600" cy="431100"/>
          </a:xfrm>
          <a:prstGeom prst="rect">
            <a:avLst/>
          </a:prstGeom>
          <a:noFill/>
          <a:ln>
            <a:noFill/>
          </a:ln>
        </p:spPr>
        <p:txBody>
          <a:bodyPr anchorCtr="0" anchor="t" bIns="91425" lIns="91425" spcFirstLastPara="1" rIns="91425" wrap="square" tIns="91425">
            <a:spAutoFit/>
          </a:bodyPr>
          <a:lstStyle/>
          <a:p>
            <a:pPr indent="0" lvl="0" marL="0" rtl="0" algn="l">
              <a:spcBef>
                <a:spcPts val="0"/>
              </a:spcBef>
              <a:spcAft>
                <a:spcPts val="0"/>
              </a:spcAft>
              <a:buNone/>
            </a:pPr>
            <a:r>
              <a:t/>
            </a:r>
            <a:endParaRPr sz="1600">
              <a:solidFill>
                <a:schemeClr val="dk2"/>
              </a:solidFill>
              <a:latin typeface="Roboto Serif"/>
              <a:ea typeface="Roboto Serif"/>
              <a:cs typeface="Roboto Serif"/>
              <a:sym typeface="Roboto Serif"/>
            </a:endParaRPr>
          </a:p>
        </p:txBody>
      </p:sp>
    </p:spTree>
  </p:cSld>
  <p:clrMapOvr>
    <a:masterClrMapping/>
  </p:clrMapOvr>
</p:sld>
</file>

<file path=ppt/slides/slide1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dk1"/>
        </a:solidFill>
      </p:bgPr>
    </p:bg>
    <p:spTree>
      <p:nvGrpSpPr>
        <p:cNvPr id="418" name="Shape 418"/>
        <p:cNvGrpSpPr/>
        <p:nvPr/>
      </p:nvGrpSpPr>
      <p:grpSpPr>
        <a:xfrm>
          <a:off x="0" y="0"/>
          <a:ext cx="0" cy="0"/>
          <a:chOff x="0" y="0"/>
          <a:chExt cx="0" cy="0"/>
        </a:xfrm>
      </p:grpSpPr>
      <p:sp>
        <p:nvSpPr>
          <p:cNvPr id="419" name="Google Shape;419;p60"/>
          <p:cNvSpPr txBox="1"/>
          <p:nvPr>
            <p:ph type="title"/>
          </p:nvPr>
        </p:nvSpPr>
        <p:spPr>
          <a:xfrm>
            <a:off x="157647" y="116473"/>
            <a:ext cx="7034100" cy="11961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
                <a:solidFill>
                  <a:srgbClr val="FCDD84"/>
                </a:solidFill>
              </a:rPr>
              <a:t>#1 Press Release</a:t>
            </a:r>
            <a:endParaRPr>
              <a:solidFill>
                <a:srgbClr val="FCDD84"/>
              </a:solidFill>
            </a:endParaRPr>
          </a:p>
        </p:txBody>
      </p:sp>
      <p:sp>
        <p:nvSpPr>
          <p:cNvPr id="420" name="Google Shape;420;p60"/>
          <p:cNvSpPr txBox="1"/>
          <p:nvPr>
            <p:ph idx="3" type="body"/>
          </p:nvPr>
        </p:nvSpPr>
        <p:spPr>
          <a:xfrm>
            <a:off x="165800" y="4845125"/>
            <a:ext cx="1248300" cy="157800"/>
          </a:xfrm>
          <a:prstGeom prst="rect">
            <a:avLst/>
          </a:prstGeom>
        </p:spPr>
        <p:txBody>
          <a:bodyPr anchorCtr="0" anchor="t" bIns="0" lIns="18275" spcFirstLastPara="1" rIns="18275" wrap="square" tIns="18275">
            <a:noAutofit/>
          </a:bodyPr>
          <a:lstStyle/>
          <a:p>
            <a:pPr indent="0" lvl="0" marL="0" rtl="0" algn="l">
              <a:spcBef>
                <a:spcPts val="0"/>
              </a:spcBef>
              <a:spcAft>
                <a:spcPts val="0"/>
              </a:spcAft>
              <a:buNone/>
            </a:pPr>
            <a:r>
              <a:t/>
            </a:r>
            <a:endParaRPr/>
          </a:p>
        </p:txBody>
      </p:sp>
      <p:sp>
        <p:nvSpPr>
          <p:cNvPr id="421" name="Google Shape;421;p60"/>
          <p:cNvSpPr txBox="1"/>
          <p:nvPr>
            <p:ph idx="4" type="body"/>
          </p:nvPr>
        </p:nvSpPr>
        <p:spPr>
          <a:xfrm>
            <a:off x="2281250" y="4845150"/>
            <a:ext cx="1802700" cy="157800"/>
          </a:xfrm>
          <a:prstGeom prst="rect">
            <a:avLst/>
          </a:prstGeom>
        </p:spPr>
        <p:txBody>
          <a:bodyPr anchorCtr="0" anchor="t" bIns="0" lIns="18275" spcFirstLastPara="1" rIns="18275" wrap="square" tIns="18275">
            <a:noAutofit/>
          </a:bodyPr>
          <a:lstStyle/>
          <a:p>
            <a:pPr indent="0" lvl="0" marL="0" rtl="0" algn="l">
              <a:spcBef>
                <a:spcPts val="0"/>
              </a:spcBef>
              <a:spcAft>
                <a:spcPts val="0"/>
              </a:spcAft>
              <a:buNone/>
            </a:pPr>
            <a:r>
              <a:t/>
            </a:r>
            <a:endParaRPr/>
          </a:p>
        </p:txBody>
      </p:sp>
      <p:sp>
        <p:nvSpPr>
          <p:cNvPr id="422" name="Google Shape;422;p60"/>
          <p:cNvSpPr/>
          <p:nvPr/>
        </p:nvSpPr>
        <p:spPr>
          <a:xfrm>
            <a:off x="0" y="4644925"/>
            <a:ext cx="9155400" cy="498600"/>
          </a:xfrm>
          <a:prstGeom prst="rect">
            <a:avLst/>
          </a:prstGeom>
          <a:gradFill>
            <a:gsLst>
              <a:gs pos="0">
                <a:srgbClr val="FFF6DB"/>
              </a:gs>
              <a:gs pos="100000">
                <a:srgbClr val="FAD15C"/>
              </a:gs>
            </a:gsLst>
            <a:lin ang="5400012" scaled="0"/>
          </a:gradFill>
          <a:ln>
            <a:noFill/>
          </a:ln>
        </p:spPr>
        <p:txBody>
          <a:bodyPr anchorCtr="0" anchor="ctr" bIns="91425" lIns="91425" spcFirstLastPara="1" rIns="91425" wrap="square" tIns="91425">
            <a:noAutofit/>
          </a:bodyPr>
          <a:lstStyle/>
          <a:p>
            <a:pPr indent="0" lvl="0" marL="0" rtl="0" algn="ctr">
              <a:spcBef>
                <a:spcPts val="0"/>
              </a:spcBef>
              <a:spcAft>
                <a:spcPts val="0"/>
              </a:spcAft>
              <a:buNone/>
            </a:pPr>
            <a:r>
              <a:t/>
            </a:r>
            <a:endParaRPr>
              <a:latin typeface="Roboto Serif"/>
              <a:ea typeface="Roboto Serif"/>
              <a:cs typeface="Roboto Serif"/>
              <a:sym typeface="Roboto Serif"/>
            </a:endParaRPr>
          </a:p>
        </p:txBody>
      </p:sp>
      <p:pic>
        <p:nvPicPr>
          <p:cNvPr id="423" name="Google Shape;423;p60"/>
          <p:cNvPicPr preferRelativeResize="0"/>
          <p:nvPr/>
        </p:nvPicPr>
        <p:blipFill>
          <a:blip r:embed="rId3">
            <a:alphaModFix/>
          </a:blip>
          <a:stretch>
            <a:fillRect/>
          </a:stretch>
        </p:blipFill>
        <p:spPr>
          <a:xfrm>
            <a:off x="8019033" y="113499"/>
            <a:ext cx="991729" cy="498600"/>
          </a:xfrm>
          <a:prstGeom prst="rect">
            <a:avLst/>
          </a:prstGeom>
          <a:noFill/>
          <a:ln>
            <a:noFill/>
          </a:ln>
        </p:spPr>
      </p:pic>
      <p:sp>
        <p:nvSpPr>
          <p:cNvPr id="424" name="Google Shape;424;p60"/>
          <p:cNvSpPr txBox="1"/>
          <p:nvPr/>
        </p:nvSpPr>
        <p:spPr>
          <a:xfrm>
            <a:off x="280500" y="776550"/>
            <a:ext cx="8358600" cy="3590400"/>
          </a:xfrm>
          <a:prstGeom prst="rect">
            <a:avLst/>
          </a:prstGeom>
          <a:noFill/>
          <a:ln>
            <a:noFill/>
          </a:ln>
        </p:spPr>
        <p:txBody>
          <a:bodyPr anchorCtr="0" anchor="t" bIns="91425" lIns="91425" spcFirstLastPara="1" rIns="91425" wrap="square" tIns="91425">
            <a:noAutofit/>
          </a:bodyPr>
          <a:lstStyle/>
          <a:p>
            <a:pPr indent="-330200" lvl="0" marL="457200" rtl="0" algn="l">
              <a:lnSpc>
                <a:spcPct val="115000"/>
              </a:lnSpc>
              <a:spcBef>
                <a:spcPts val="0"/>
              </a:spcBef>
              <a:spcAft>
                <a:spcPts val="0"/>
              </a:spcAft>
              <a:buClr>
                <a:schemeClr val="lt2"/>
              </a:buClr>
              <a:buSzPts val="1600"/>
              <a:buFont typeface="Roboto Serif"/>
              <a:buChar char="●"/>
            </a:pPr>
            <a:r>
              <a:rPr lang="en" sz="1600">
                <a:solidFill>
                  <a:schemeClr val="lt2"/>
                </a:solidFill>
                <a:latin typeface="Roboto Serif"/>
                <a:ea typeface="Roboto Serif"/>
                <a:cs typeface="Roboto Serif"/>
                <a:sym typeface="Roboto Serif"/>
              </a:rPr>
              <a:t>Release Date February 18, 2026</a:t>
            </a:r>
            <a:endParaRPr sz="1600">
              <a:solidFill>
                <a:schemeClr val="lt2"/>
              </a:solidFill>
              <a:latin typeface="Roboto Serif"/>
              <a:ea typeface="Roboto Serif"/>
              <a:cs typeface="Roboto Serif"/>
              <a:sym typeface="Roboto Serif"/>
            </a:endParaRPr>
          </a:p>
          <a:p>
            <a:pPr indent="-330200" lvl="0" marL="457200" rtl="0" algn="l">
              <a:lnSpc>
                <a:spcPct val="115000"/>
              </a:lnSpc>
              <a:spcBef>
                <a:spcPts val="0"/>
              </a:spcBef>
              <a:spcAft>
                <a:spcPts val="0"/>
              </a:spcAft>
              <a:buClr>
                <a:schemeClr val="lt2"/>
              </a:buClr>
              <a:buSzPts val="1600"/>
              <a:buFont typeface="Roboto Serif"/>
              <a:buChar char="●"/>
            </a:pPr>
            <a:r>
              <a:rPr lang="en" sz="1600">
                <a:solidFill>
                  <a:schemeClr val="lt2"/>
                </a:solidFill>
                <a:latin typeface="Roboto Serif"/>
                <a:ea typeface="Roboto Serif"/>
                <a:cs typeface="Roboto Serif"/>
                <a:sym typeface="Roboto Serif"/>
              </a:rPr>
              <a:t>State mission of </a:t>
            </a:r>
            <a:r>
              <a:rPr lang="en" sz="1600">
                <a:solidFill>
                  <a:schemeClr val="lt2"/>
                </a:solidFill>
                <a:latin typeface="Roboto Serif"/>
                <a:ea typeface="Roboto Serif"/>
                <a:cs typeface="Roboto Serif"/>
                <a:sym typeface="Roboto Serif"/>
              </a:rPr>
              <a:t>joining</a:t>
            </a:r>
            <a:r>
              <a:rPr lang="en" sz="1600">
                <a:solidFill>
                  <a:schemeClr val="lt2"/>
                </a:solidFill>
                <a:latin typeface="Roboto Serif"/>
                <a:ea typeface="Roboto Serif"/>
                <a:cs typeface="Roboto Serif"/>
                <a:sym typeface="Roboto Serif"/>
              </a:rPr>
              <a:t> the mainstream and pop-culture</a:t>
            </a:r>
            <a:endParaRPr sz="1600">
              <a:solidFill>
                <a:schemeClr val="lt2"/>
              </a:solidFill>
              <a:latin typeface="Roboto Serif"/>
              <a:ea typeface="Roboto Serif"/>
              <a:cs typeface="Roboto Serif"/>
              <a:sym typeface="Roboto Serif"/>
            </a:endParaRPr>
          </a:p>
          <a:p>
            <a:pPr indent="-330200" lvl="0" marL="457200" rtl="0" algn="l">
              <a:lnSpc>
                <a:spcPct val="115000"/>
              </a:lnSpc>
              <a:spcBef>
                <a:spcPts val="0"/>
              </a:spcBef>
              <a:spcAft>
                <a:spcPts val="0"/>
              </a:spcAft>
              <a:buClr>
                <a:schemeClr val="lt2"/>
              </a:buClr>
              <a:buSzPts val="1600"/>
              <a:buFont typeface="Roboto Serif"/>
              <a:buChar char="●"/>
            </a:pPr>
            <a:r>
              <a:rPr lang="en" sz="1600">
                <a:solidFill>
                  <a:schemeClr val="lt2"/>
                </a:solidFill>
                <a:latin typeface="Roboto Serif"/>
                <a:ea typeface="Roboto Serif"/>
                <a:cs typeface="Roboto Serif"/>
                <a:sym typeface="Roboto Serif"/>
              </a:rPr>
              <a:t>Announce two collaborations: Supreme and Rolling Loud</a:t>
            </a:r>
            <a:endParaRPr sz="1600">
              <a:solidFill>
                <a:schemeClr val="lt2"/>
              </a:solidFill>
              <a:latin typeface="Roboto Serif"/>
              <a:ea typeface="Roboto Serif"/>
              <a:cs typeface="Roboto Serif"/>
              <a:sym typeface="Roboto Serif"/>
            </a:endParaRPr>
          </a:p>
          <a:p>
            <a:pPr indent="-330200" lvl="0" marL="457200" rtl="0" algn="l">
              <a:lnSpc>
                <a:spcPct val="115000"/>
              </a:lnSpc>
              <a:spcBef>
                <a:spcPts val="0"/>
              </a:spcBef>
              <a:spcAft>
                <a:spcPts val="0"/>
              </a:spcAft>
              <a:buClr>
                <a:schemeClr val="lt2"/>
              </a:buClr>
              <a:buSzPts val="1600"/>
              <a:buFont typeface="Roboto Serif"/>
              <a:buChar char="●"/>
            </a:pPr>
            <a:r>
              <a:rPr lang="en" sz="1600">
                <a:solidFill>
                  <a:schemeClr val="lt2"/>
                </a:solidFill>
                <a:latin typeface="Roboto Serif"/>
                <a:ea typeface="Roboto Serif"/>
                <a:cs typeface="Roboto Serif"/>
                <a:sym typeface="Roboto Serif"/>
              </a:rPr>
              <a:t>“AEW has been on the rise in the professional wrestling world and I think that it’s time the rest of the world really understands what we’re doing here.” - Tony Khan, CEO</a:t>
            </a:r>
            <a:endParaRPr sz="1600">
              <a:solidFill>
                <a:schemeClr val="lt2"/>
              </a:solidFill>
              <a:latin typeface="Roboto Serif"/>
              <a:ea typeface="Roboto Serif"/>
              <a:cs typeface="Roboto Serif"/>
              <a:sym typeface="Roboto Serif"/>
            </a:endParaRPr>
          </a:p>
          <a:p>
            <a:pPr indent="-330200" lvl="0" marL="457200" rtl="0" algn="l">
              <a:lnSpc>
                <a:spcPct val="115000"/>
              </a:lnSpc>
              <a:spcBef>
                <a:spcPts val="0"/>
              </a:spcBef>
              <a:spcAft>
                <a:spcPts val="0"/>
              </a:spcAft>
              <a:buClr>
                <a:schemeClr val="lt2"/>
              </a:buClr>
              <a:buSzPts val="1600"/>
              <a:buFont typeface="Roboto Serif"/>
              <a:buChar char="●"/>
            </a:pPr>
            <a:r>
              <a:rPr lang="en" sz="1600">
                <a:solidFill>
                  <a:schemeClr val="lt2"/>
                </a:solidFill>
                <a:latin typeface="Roboto Serif"/>
                <a:ea typeface="Roboto Serif"/>
                <a:cs typeface="Roboto Serif"/>
                <a:sym typeface="Roboto Serif"/>
              </a:rPr>
              <a:t>Ushering AEW’s new era</a:t>
            </a:r>
            <a:endParaRPr sz="1600">
              <a:solidFill>
                <a:schemeClr val="lt2"/>
              </a:solidFill>
              <a:latin typeface="Roboto Serif"/>
              <a:ea typeface="Roboto Serif"/>
              <a:cs typeface="Roboto Serif"/>
              <a:sym typeface="Roboto Serif"/>
            </a:endParaRPr>
          </a:p>
          <a:p>
            <a:pPr indent="-330200" lvl="0" marL="457200" rtl="0" algn="l">
              <a:lnSpc>
                <a:spcPct val="115000"/>
              </a:lnSpc>
              <a:spcBef>
                <a:spcPts val="0"/>
              </a:spcBef>
              <a:spcAft>
                <a:spcPts val="0"/>
              </a:spcAft>
              <a:buClr>
                <a:schemeClr val="lt2"/>
              </a:buClr>
              <a:buSzPts val="1600"/>
              <a:buFont typeface="Roboto Serif"/>
              <a:buChar char="●"/>
            </a:pPr>
            <a:r>
              <a:rPr lang="en" sz="1600">
                <a:solidFill>
                  <a:schemeClr val="lt2"/>
                </a:solidFill>
                <a:latin typeface="Roboto Serif"/>
                <a:ea typeface="Roboto Serif"/>
                <a:cs typeface="Roboto Serif"/>
                <a:sym typeface="Roboto Serif"/>
              </a:rPr>
              <a:t>Details on collabs:</a:t>
            </a:r>
            <a:br>
              <a:rPr lang="en" sz="1600">
                <a:solidFill>
                  <a:schemeClr val="lt2"/>
                </a:solidFill>
                <a:latin typeface="Roboto Serif"/>
                <a:ea typeface="Roboto Serif"/>
                <a:cs typeface="Roboto Serif"/>
                <a:sym typeface="Roboto Serif"/>
              </a:rPr>
            </a:br>
            <a:r>
              <a:rPr lang="en" sz="1600">
                <a:solidFill>
                  <a:schemeClr val="lt2"/>
                </a:solidFill>
                <a:latin typeface="Roboto Serif"/>
                <a:ea typeface="Roboto Serif"/>
                <a:cs typeface="Roboto Serif"/>
                <a:sym typeface="Roboto Serif"/>
              </a:rPr>
              <a:t>	Supreme:  </a:t>
            </a:r>
            <a:r>
              <a:rPr lang="en" sz="1600">
                <a:solidFill>
                  <a:schemeClr val="lt2"/>
                </a:solidFill>
                <a:latin typeface="Roboto Serif"/>
                <a:ea typeface="Roboto Serif"/>
                <a:cs typeface="Roboto Serif"/>
                <a:sym typeface="Roboto Serif"/>
              </a:rPr>
              <a:t>Apparel</a:t>
            </a:r>
            <a:r>
              <a:rPr lang="en" sz="1600">
                <a:solidFill>
                  <a:schemeClr val="lt2"/>
                </a:solidFill>
                <a:latin typeface="Roboto Serif"/>
                <a:ea typeface="Roboto Serif"/>
                <a:cs typeface="Roboto Serif"/>
                <a:sym typeface="Roboto Serif"/>
              </a:rPr>
              <a:t> line featuring Young Bucks and other stars.  Partner with Nike to create “Young Bucks” Air Force 1 signature shoe</a:t>
            </a:r>
            <a:endParaRPr sz="1600">
              <a:solidFill>
                <a:schemeClr val="lt2"/>
              </a:solidFill>
              <a:latin typeface="Roboto Serif"/>
              <a:ea typeface="Roboto Serif"/>
              <a:cs typeface="Roboto Serif"/>
              <a:sym typeface="Roboto Serif"/>
            </a:endParaRPr>
          </a:p>
          <a:p>
            <a:pPr indent="-330200" lvl="1" marL="914400" rtl="0" algn="l">
              <a:lnSpc>
                <a:spcPct val="115000"/>
              </a:lnSpc>
              <a:spcBef>
                <a:spcPts val="0"/>
              </a:spcBef>
              <a:spcAft>
                <a:spcPts val="0"/>
              </a:spcAft>
              <a:buClr>
                <a:schemeClr val="lt2"/>
              </a:buClr>
              <a:buSzPts val="1600"/>
              <a:buFont typeface="Roboto Serif"/>
              <a:buChar char="○"/>
            </a:pPr>
            <a:r>
              <a:rPr lang="en" sz="1600">
                <a:solidFill>
                  <a:schemeClr val="lt2"/>
                </a:solidFill>
                <a:latin typeface="Roboto Serif"/>
                <a:ea typeface="Roboto Serif"/>
                <a:cs typeface="Roboto Serif"/>
                <a:sym typeface="Roboto Serif"/>
              </a:rPr>
              <a:t>Rolling Loud:  Crossover performance featuring Mercedes Mone, Swerve Strickland and more</a:t>
            </a:r>
            <a:endParaRPr sz="1600">
              <a:solidFill>
                <a:schemeClr val="lt2"/>
              </a:solidFill>
              <a:latin typeface="Roboto Serif"/>
              <a:ea typeface="Roboto Serif"/>
              <a:cs typeface="Roboto Serif"/>
              <a:sym typeface="Roboto Serif"/>
            </a:endParaRPr>
          </a:p>
        </p:txBody>
      </p:sp>
    </p:spTree>
  </p:cSld>
  <p:clrMapOvr>
    <a:masterClrMapping/>
  </p:clrMapOvr>
</p:sld>
</file>

<file path=ppt/slides/slide1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dk1"/>
        </a:solidFill>
      </p:bgPr>
    </p:bg>
    <p:spTree>
      <p:nvGrpSpPr>
        <p:cNvPr id="428" name="Shape 428"/>
        <p:cNvGrpSpPr/>
        <p:nvPr/>
      </p:nvGrpSpPr>
      <p:grpSpPr>
        <a:xfrm>
          <a:off x="0" y="0"/>
          <a:ext cx="0" cy="0"/>
          <a:chOff x="0" y="0"/>
          <a:chExt cx="0" cy="0"/>
        </a:xfrm>
      </p:grpSpPr>
      <p:sp>
        <p:nvSpPr>
          <p:cNvPr id="429" name="Google Shape;429;p61"/>
          <p:cNvSpPr txBox="1"/>
          <p:nvPr>
            <p:ph type="title"/>
          </p:nvPr>
        </p:nvSpPr>
        <p:spPr>
          <a:xfrm>
            <a:off x="157647" y="116473"/>
            <a:ext cx="7034100" cy="11961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
                <a:solidFill>
                  <a:srgbClr val="FDE5A3"/>
                </a:solidFill>
              </a:rPr>
              <a:t>#2 Kai Cenat o</a:t>
            </a:r>
            <a:r>
              <a:rPr lang="en">
                <a:solidFill>
                  <a:srgbClr val="D8B969"/>
                </a:solidFill>
              </a:rPr>
              <a:t>n </a:t>
            </a:r>
            <a:r>
              <a:rPr lang="en">
                <a:solidFill>
                  <a:srgbClr val="9900FF"/>
                </a:solidFill>
              </a:rPr>
              <a:t>Twitch</a:t>
            </a:r>
            <a:endParaRPr>
              <a:solidFill>
                <a:srgbClr val="9900FF"/>
              </a:solidFill>
            </a:endParaRPr>
          </a:p>
        </p:txBody>
      </p:sp>
      <p:sp>
        <p:nvSpPr>
          <p:cNvPr id="430" name="Google Shape;430;p61"/>
          <p:cNvSpPr txBox="1"/>
          <p:nvPr>
            <p:ph idx="3" type="body"/>
          </p:nvPr>
        </p:nvSpPr>
        <p:spPr>
          <a:xfrm>
            <a:off x="165800" y="4845125"/>
            <a:ext cx="1248300" cy="157800"/>
          </a:xfrm>
          <a:prstGeom prst="rect">
            <a:avLst/>
          </a:prstGeom>
        </p:spPr>
        <p:txBody>
          <a:bodyPr anchorCtr="0" anchor="t" bIns="0" lIns="18275" spcFirstLastPara="1" rIns="18275" wrap="square" tIns="18275">
            <a:noAutofit/>
          </a:bodyPr>
          <a:lstStyle/>
          <a:p>
            <a:pPr indent="0" lvl="0" marL="0" rtl="0" algn="l">
              <a:spcBef>
                <a:spcPts val="0"/>
              </a:spcBef>
              <a:spcAft>
                <a:spcPts val="0"/>
              </a:spcAft>
              <a:buNone/>
            </a:pPr>
            <a:r>
              <a:t/>
            </a:r>
            <a:endParaRPr/>
          </a:p>
        </p:txBody>
      </p:sp>
      <p:sp>
        <p:nvSpPr>
          <p:cNvPr id="431" name="Google Shape;431;p61"/>
          <p:cNvSpPr txBox="1"/>
          <p:nvPr>
            <p:ph idx="4" type="body"/>
          </p:nvPr>
        </p:nvSpPr>
        <p:spPr>
          <a:xfrm>
            <a:off x="2281250" y="4845150"/>
            <a:ext cx="1802700" cy="157800"/>
          </a:xfrm>
          <a:prstGeom prst="rect">
            <a:avLst/>
          </a:prstGeom>
        </p:spPr>
        <p:txBody>
          <a:bodyPr anchorCtr="0" anchor="t" bIns="0" lIns="18275" spcFirstLastPara="1" rIns="18275" wrap="square" tIns="18275">
            <a:noAutofit/>
          </a:bodyPr>
          <a:lstStyle/>
          <a:p>
            <a:pPr indent="0" lvl="0" marL="0" rtl="0" algn="l">
              <a:spcBef>
                <a:spcPts val="0"/>
              </a:spcBef>
              <a:spcAft>
                <a:spcPts val="0"/>
              </a:spcAft>
              <a:buNone/>
            </a:pPr>
            <a:r>
              <a:t/>
            </a:r>
            <a:endParaRPr/>
          </a:p>
        </p:txBody>
      </p:sp>
      <p:sp>
        <p:nvSpPr>
          <p:cNvPr id="432" name="Google Shape;432;p61"/>
          <p:cNvSpPr/>
          <p:nvPr/>
        </p:nvSpPr>
        <p:spPr>
          <a:xfrm>
            <a:off x="0" y="4644925"/>
            <a:ext cx="9155400" cy="498600"/>
          </a:xfrm>
          <a:prstGeom prst="rect">
            <a:avLst/>
          </a:prstGeom>
          <a:gradFill>
            <a:gsLst>
              <a:gs pos="0">
                <a:srgbClr val="FFF6DB"/>
              </a:gs>
              <a:gs pos="100000">
                <a:srgbClr val="FAD15C"/>
              </a:gs>
            </a:gsLst>
            <a:path path="circle">
              <a:fillToRect b="50%" l="50%" r="50%" t="50%"/>
            </a:path>
            <a:tileRect/>
          </a:gradFill>
          <a:ln>
            <a:noFill/>
          </a:ln>
        </p:spPr>
        <p:txBody>
          <a:bodyPr anchorCtr="0" anchor="ctr" bIns="91425" lIns="91425" spcFirstLastPara="1" rIns="91425" wrap="square" tIns="91425">
            <a:noAutofit/>
          </a:bodyPr>
          <a:lstStyle/>
          <a:p>
            <a:pPr indent="0" lvl="0" marL="0" rtl="0" algn="ctr">
              <a:spcBef>
                <a:spcPts val="0"/>
              </a:spcBef>
              <a:spcAft>
                <a:spcPts val="0"/>
              </a:spcAft>
              <a:buNone/>
            </a:pPr>
            <a:r>
              <a:t/>
            </a:r>
            <a:endParaRPr>
              <a:latin typeface="Roboto Serif"/>
              <a:ea typeface="Roboto Serif"/>
              <a:cs typeface="Roboto Serif"/>
              <a:sym typeface="Roboto Serif"/>
            </a:endParaRPr>
          </a:p>
        </p:txBody>
      </p:sp>
      <p:pic>
        <p:nvPicPr>
          <p:cNvPr id="433" name="Google Shape;433;p61"/>
          <p:cNvPicPr preferRelativeResize="0"/>
          <p:nvPr/>
        </p:nvPicPr>
        <p:blipFill>
          <a:blip r:embed="rId3">
            <a:alphaModFix/>
          </a:blip>
          <a:stretch>
            <a:fillRect/>
          </a:stretch>
        </p:blipFill>
        <p:spPr>
          <a:xfrm>
            <a:off x="8019033" y="113499"/>
            <a:ext cx="991729" cy="498600"/>
          </a:xfrm>
          <a:prstGeom prst="rect">
            <a:avLst/>
          </a:prstGeom>
          <a:noFill/>
          <a:ln>
            <a:noFill/>
          </a:ln>
        </p:spPr>
      </p:pic>
      <p:sp>
        <p:nvSpPr>
          <p:cNvPr id="434" name="Google Shape;434;p61"/>
          <p:cNvSpPr txBox="1"/>
          <p:nvPr/>
        </p:nvSpPr>
        <p:spPr>
          <a:xfrm>
            <a:off x="280500" y="875125"/>
            <a:ext cx="8661600" cy="36654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rPr lang="en" sz="1500">
                <a:solidFill>
                  <a:schemeClr val="lt2"/>
                </a:solidFill>
                <a:latin typeface="Roboto Serif"/>
                <a:ea typeface="Roboto Serif"/>
                <a:cs typeface="Roboto Serif"/>
                <a:sym typeface="Roboto Serif"/>
              </a:rPr>
              <a:t>Overview:</a:t>
            </a:r>
            <a:endParaRPr sz="1500">
              <a:solidFill>
                <a:schemeClr val="lt2"/>
              </a:solidFill>
              <a:latin typeface="Roboto Serif"/>
              <a:ea typeface="Roboto Serif"/>
              <a:cs typeface="Roboto Serif"/>
              <a:sym typeface="Roboto Serif"/>
            </a:endParaRPr>
          </a:p>
          <a:p>
            <a:pPr indent="-323850" lvl="0" marL="457200" rtl="0" algn="l">
              <a:spcBef>
                <a:spcPts val="0"/>
              </a:spcBef>
              <a:spcAft>
                <a:spcPts val="0"/>
              </a:spcAft>
              <a:buClr>
                <a:schemeClr val="lt2"/>
              </a:buClr>
              <a:buSzPts val="1500"/>
              <a:buFont typeface="Roboto Serif"/>
              <a:buChar char="●"/>
            </a:pPr>
            <a:r>
              <a:rPr lang="en" sz="1500">
                <a:solidFill>
                  <a:schemeClr val="lt2"/>
                </a:solidFill>
                <a:latin typeface="Roboto Serif"/>
                <a:ea typeface="Roboto Serif"/>
                <a:cs typeface="Roboto Serif"/>
                <a:sym typeface="Roboto Serif"/>
              </a:rPr>
              <a:t>Kenny, Matt and Nick appear on Kai’s stream March 9</a:t>
            </a:r>
            <a:endParaRPr sz="1500">
              <a:solidFill>
                <a:schemeClr val="lt2"/>
              </a:solidFill>
              <a:latin typeface="Roboto Serif"/>
              <a:ea typeface="Roboto Serif"/>
              <a:cs typeface="Roboto Serif"/>
              <a:sym typeface="Roboto Serif"/>
            </a:endParaRPr>
          </a:p>
          <a:p>
            <a:pPr indent="-323850" lvl="0" marL="457200" rtl="0" algn="l">
              <a:spcBef>
                <a:spcPts val="0"/>
              </a:spcBef>
              <a:spcAft>
                <a:spcPts val="0"/>
              </a:spcAft>
              <a:buClr>
                <a:schemeClr val="lt2"/>
              </a:buClr>
              <a:buSzPts val="1500"/>
              <a:buFont typeface="Roboto Serif"/>
              <a:buChar char="●"/>
            </a:pPr>
            <a:r>
              <a:rPr lang="en" sz="1500">
                <a:solidFill>
                  <a:schemeClr val="lt2"/>
                </a:solidFill>
                <a:latin typeface="Roboto Serif"/>
                <a:ea typeface="Roboto Serif"/>
                <a:cs typeface="Roboto Serif"/>
                <a:sym typeface="Roboto Serif"/>
              </a:rPr>
              <a:t>~3 hour stream </a:t>
            </a:r>
            <a:endParaRPr sz="1500">
              <a:solidFill>
                <a:schemeClr val="lt2"/>
              </a:solidFill>
              <a:latin typeface="Roboto Serif"/>
              <a:ea typeface="Roboto Serif"/>
              <a:cs typeface="Roboto Serif"/>
              <a:sym typeface="Roboto Serif"/>
            </a:endParaRPr>
          </a:p>
          <a:p>
            <a:pPr indent="-323850" lvl="0" marL="457200" rtl="0" algn="l">
              <a:spcBef>
                <a:spcPts val="0"/>
              </a:spcBef>
              <a:spcAft>
                <a:spcPts val="0"/>
              </a:spcAft>
              <a:buClr>
                <a:schemeClr val="lt2"/>
              </a:buClr>
              <a:buSzPts val="1500"/>
              <a:buFont typeface="Roboto Serif"/>
              <a:buChar char="●"/>
            </a:pPr>
            <a:r>
              <a:rPr lang="en" sz="1500">
                <a:solidFill>
                  <a:schemeClr val="lt2"/>
                </a:solidFill>
                <a:latin typeface="Roboto Serif"/>
                <a:ea typeface="Roboto Serif"/>
                <a:cs typeface="Roboto Serif"/>
                <a:sym typeface="Roboto Serif"/>
              </a:rPr>
              <a:t>Introduces Kai’s </a:t>
            </a:r>
            <a:r>
              <a:rPr lang="en" sz="1500">
                <a:solidFill>
                  <a:schemeClr val="lt2"/>
                </a:solidFill>
                <a:latin typeface="Roboto Serif"/>
                <a:ea typeface="Roboto Serif"/>
                <a:cs typeface="Roboto Serif"/>
                <a:sym typeface="Roboto Serif"/>
              </a:rPr>
              <a:t>enormous</a:t>
            </a:r>
            <a:r>
              <a:rPr lang="en" sz="1500">
                <a:solidFill>
                  <a:schemeClr val="lt2"/>
                </a:solidFill>
                <a:latin typeface="Roboto Serif"/>
                <a:ea typeface="Roboto Serif"/>
                <a:cs typeface="Roboto Serif"/>
                <a:sym typeface="Roboto Serif"/>
              </a:rPr>
              <a:t> audience (most Twitch subscribers ever) to AEW’s product</a:t>
            </a:r>
            <a:endParaRPr sz="1500">
              <a:solidFill>
                <a:schemeClr val="lt2"/>
              </a:solidFill>
              <a:latin typeface="Roboto Serif"/>
              <a:ea typeface="Roboto Serif"/>
              <a:cs typeface="Roboto Serif"/>
              <a:sym typeface="Roboto Serif"/>
            </a:endParaRPr>
          </a:p>
          <a:p>
            <a:pPr indent="-323850" lvl="0" marL="457200" rtl="0" algn="l">
              <a:spcBef>
                <a:spcPts val="0"/>
              </a:spcBef>
              <a:spcAft>
                <a:spcPts val="0"/>
              </a:spcAft>
              <a:buClr>
                <a:schemeClr val="lt2"/>
              </a:buClr>
              <a:buSzPts val="1500"/>
              <a:buFont typeface="Roboto Serif"/>
              <a:buChar char="●"/>
            </a:pPr>
            <a:r>
              <a:rPr lang="en" sz="1500">
                <a:solidFill>
                  <a:schemeClr val="lt2"/>
                </a:solidFill>
                <a:latin typeface="Roboto Serif"/>
                <a:ea typeface="Roboto Serif"/>
                <a:cs typeface="Roboto Serif"/>
                <a:sym typeface="Roboto Serif"/>
              </a:rPr>
              <a:t>Kenny and Young Bucks showcase charisma, star power, athleticism and humor</a:t>
            </a:r>
            <a:endParaRPr sz="1500">
              <a:solidFill>
                <a:schemeClr val="lt2"/>
              </a:solidFill>
              <a:latin typeface="Roboto Serif"/>
              <a:ea typeface="Roboto Serif"/>
              <a:cs typeface="Roboto Serif"/>
              <a:sym typeface="Roboto Serif"/>
            </a:endParaRPr>
          </a:p>
          <a:p>
            <a:pPr indent="0" lvl="0" marL="0" rtl="0" algn="l">
              <a:spcBef>
                <a:spcPts val="0"/>
              </a:spcBef>
              <a:spcAft>
                <a:spcPts val="0"/>
              </a:spcAft>
              <a:buNone/>
            </a:pPr>
            <a:r>
              <a:t/>
            </a:r>
            <a:endParaRPr sz="1500">
              <a:solidFill>
                <a:schemeClr val="lt2"/>
              </a:solidFill>
              <a:latin typeface="Roboto Serif"/>
              <a:ea typeface="Roboto Serif"/>
              <a:cs typeface="Roboto Serif"/>
              <a:sym typeface="Roboto Serif"/>
            </a:endParaRPr>
          </a:p>
          <a:p>
            <a:pPr indent="0" lvl="0" marL="0" rtl="0" algn="l">
              <a:spcBef>
                <a:spcPts val="0"/>
              </a:spcBef>
              <a:spcAft>
                <a:spcPts val="0"/>
              </a:spcAft>
              <a:buNone/>
            </a:pPr>
            <a:r>
              <a:rPr lang="en" sz="1500">
                <a:solidFill>
                  <a:schemeClr val="lt2"/>
                </a:solidFill>
                <a:latin typeface="Roboto Serif"/>
                <a:ea typeface="Roboto Serif"/>
                <a:cs typeface="Roboto Serif"/>
                <a:sym typeface="Roboto Serif"/>
              </a:rPr>
              <a:t>Execution:</a:t>
            </a:r>
            <a:endParaRPr sz="1500">
              <a:solidFill>
                <a:schemeClr val="lt2"/>
              </a:solidFill>
              <a:latin typeface="Roboto Serif"/>
              <a:ea typeface="Roboto Serif"/>
              <a:cs typeface="Roboto Serif"/>
              <a:sym typeface="Roboto Serif"/>
            </a:endParaRPr>
          </a:p>
          <a:p>
            <a:pPr indent="0" lvl="0" marL="0" rtl="0" algn="l">
              <a:lnSpc>
                <a:spcPct val="100000"/>
              </a:lnSpc>
              <a:spcBef>
                <a:spcPts val="0"/>
              </a:spcBef>
              <a:spcAft>
                <a:spcPts val="0"/>
              </a:spcAft>
              <a:buNone/>
            </a:pPr>
            <a:r>
              <a:rPr lang="en" sz="1500">
                <a:solidFill>
                  <a:schemeClr val="lt2"/>
                </a:solidFill>
                <a:latin typeface="Roboto Serif"/>
                <a:ea typeface="Roboto Serif"/>
                <a:cs typeface="Roboto Serif"/>
                <a:sym typeface="Roboto Serif"/>
              </a:rPr>
              <a:t>The stream will be promoted on Kai Cenat’s social medias as well as are own (Instagram and X)</a:t>
            </a:r>
            <a:endParaRPr sz="1500">
              <a:solidFill>
                <a:schemeClr val="lt2"/>
              </a:solidFill>
              <a:latin typeface="Roboto Serif"/>
              <a:ea typeface="Roboto Serif"/>
              <a:cs typeface="Roboto Serif"/>
              <a:sym typeface="Roboto Serif"/>
            </a:endParaRPr>
          </a:p>
          <a:p>
            <a:pPr indent="0" lvl="0" marL="0" rtl="0" algn="l">
              <a:lnSpc>
                <a:spcPct val="100000"/>
              </a:lnSpc>
              <a:spcBef>
                <a:spcPts val="0"/>
              </a:spcBef>
              <a:spcAft>
                <a:spcPts val="0"/>
              </a:spcAft>
              <a:buNone/>
            </a:pPr>
            <a:r>
              <a:rPr lang="en" sz="1500">
                <a:solidFill>
                  <a:schemeClr val="lt2"/>
                </a:solidFill>
                <a:latin typeface="Roboto Serif"/>
                <a:ea typeface="Roboto Serif"/>
                <a:cs typeface="Roboto Serif"/>
                <a:sym typeface="Roboto Serif"/>
              </a:rPr>
              <a:t>Kai introduces The Elite, Matt and Nick Jackon bearing bags.  They reveal the new sneaker, the final part of the Supreme x AEW collaboration.  The contents of the stream will consist of segments both in Kai Cenat’s room and also outside for “IRL streaming.”  An AEW wrestling ring will be set up at Kai Cenat’s house.  The Elite’s time will end when Kenny Omega goes back into the bag the Young Bucks were carrying to reveal a card that says “Nintendo x AEW” to tease our next cross-industry collaboration.  </a:t>
            </a:r>
            <a:endParaRPr sz="1500">
              <a:solidFill>
                <a:schemeClr val="lt2"/>
              </a:solidFill>
              <a:latin typeface="Roboto Serif"/>
              <a:ea typeface="Roboto Serif"/>
              <a:cs typeface="Roboto Serif"/>
              <a:sym typeface="Roboto Serif"/>
            </a:endParaRPr>
          </a:p>
          <a:p>
            <a:pPr indent="0" lvl="0" marL="457200" rtl="0" algn="l">
              <a:lnSpc>
                <a:spcPct val="100000"/>
              </a:lnSpc>
              <a:spcBef>
                <a:spcPts val="0"/>
              </a:spcBef>
              <a:spcAft>
                <a:spcPts val="0"/>
              </a:spcAft>
              <a:buNone/>
            </a:pPr>
            <a:r>
              <a:rPr lang="en" sz="1500">
                <a:solidFill>
                  <a:schemeClr val="lt2"/>
                </a:solidFill>
                <a:latin typeface="Roboto Serif"/>
                <a:ea typeface="Roboto Serif"/>
                <a:cs typeface="Roboto Serif"/>
                <a:sym typeface="Roboto Serif"/>
              </a:rPr>
              <a:t> </a:t>
            </a:r>
            <a:endParaRPr sz="1500">
              <a:solidFill>
                <a:schemeClr val="lt2"/>
              </a:solidFill>
              <a:latin typeface="Roboto Serif"/>
              <a:ea typeface="Roboto Serif"/>
              <a:cs typeface="Roboto Serif"/>
              <a:sym typeface="Roboto Serif"/>
            </a:endParaRPr>
          </a:p>
        </p:txBody>
      </p:sp>
    </p:spTree>
  </p:cSld>
  <p:clrMapOvr>
    <a:masterClrMapping/>
  </p:clrMapOvr>
</p:sld>
</file>

<file path=ppt/slides/slide1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dk1"/>
        </a:solidFill>
      </p:bgPr>
    </p:bg>
    <p:spTree>
      <p:nvGrpSpPr>
        <p:cNvPr id="438" name="Shape 438"/>
        <p:cNvGrpSpPr/>
        <p:nvPr/>
      </p:nvGrpSpPr>
      <p:grpSpPr>
        <a:xfrm>
          <a:off x="0" y="0"/>
          <a:ext cx="0" cy="0"/>
          <a:chOff x="0" y="0"/>
          <a:chExt cx="0" cy="0"/>
        </a:xfrm>
      </p:grpSpPr>
      <p:sp>
        <p:nvSpPr>
          <p:cNvPr id="439" name="Google Shape;439;p62"/>
          <p:cNvSpPr txBox="1"/>
          <p:nvPr>
            <p:ph type="title"/>
          </p:nvPr>
        </p:nvSpPr>
        <p:spPr>
          <a:xfrm>
            <a:off x="157647" y="116473"/>
            <a:ext cx="7034100" cy="11961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
                <a:solidFill>
                  <a:srgbClr val="FCDD84"/>
                </a:solidFill>
              </a:rPr>
              <a:t>#3 Media Tour</a:t>
            </a:r>
            <a:endParaRPr>
              <a:solidFill>
                <a:srgbClr val="FCDD84"/>
              </a:solidFill>
            </a:endParaRPr>
          </a:p>
        </p:txBody>
      </p:sp>
      <p:sp>
        <p:nvSpPr>
          <p:cNvPr id="440" name="Google Shape;440;p62"/>
          <p:cNvSpPr txBox="1"/>
          <p:nvPr>
            <p:ph idx="3" type="body"/>
          </p:nvPr>
        </p:nvSpPr>
        <p:spPr>
          <a:xfrm>
            <a:off x="165800" y="4845125"/>
            <a:ext cx="1248300" cy="157800"/>
          </a:xfrm>
          <a:prstGeom prst="rect">
            <a:avLst/>
          </a:prstGeom>
        </p:spPr>
        <p:txBody>
          <a:bodyPr anchorCtr="0" anchor="t" bIns="0" lIns="18275" spcFirstLastPara="1" rIns="18275" wrap="square" tIns="18275">
            <a:noAutofit/>
          </a:bodyPr>
          <a:lstStyle/>
          <a:p>
            <a:pPr indent="0" lvl="0" marL="0" rtl="0" algn="l">
              <a:spcBef>
                <a:spcPts val="0"/>
              </a:spcBef>
              <a:spcAft>
                <a:spcPts val="0"/>
              </a:spcAft>
              <a:buNone/>
            </a:pPr>
            <a:r>
              <a:t/>
            </a:r>
            <a:endParaRPr/>
          </a:p>
        </p:txBody>
      </p:sp>
      <p:sp>
        <p:nvSpPr>
          <p:cNvPr id="441" name="Google Shape;441;p62"/>
          <p:cNvSpPr txBox="1"/>
          <p:nvPr>
            <p:ph idx="4" type="body"/>
          </p:nvPr>
        </p:nvSpPr>
        <p:spPr>
          <a:xfrm>
            <a:off x="2281250" y="4845150"/>
            <a:ext cx="1802700" cy="157800"/>
          </a:xfrm>
          <a:prstGeom prst="rect">
            <a:avLst/>
          </a:prstGeom>
        </p:spPr>
        <p:txBody>
          <a:bodyPr anchorCtr="0" anchor="t" bIns="0" lIns="18275" spcFirstLastPara="1" rIns="18275" wrap="square" tIns="18275">
            <a:noAutofit/>
          </a:bodyPr>
          <a:lstStyle/>
          <a:p>
            <a:pPr indent="0" lvl="0" marL="0" rtl="0" algn="l">
              <a:spcBef>
                <a:spcPts val="0"/>
              </a:spcBef>
              <a:spcAft>
                <a:spcPts val="0"/>
              </a:spcAft>
              <a:buNone/>
            </a:pPr>
            <a:r>
              <a:t/>
            </a:r>
            <a:endParaRPr/>
          </a:p>
        </p:txBody>
      </p:sp>
      <p:sp>
        <p:nvSpPr>
          <p:cNvPr id="442" name="Google Shape;442;p62"/>
          <p:cNvSpPr/>
          <p:nvPr/>
        </p:nvSpPr>
        <p:spPr>
          <a:xfrm>
            <a:off x="0" y="4644925"/>
            <a:ext cx="9155400" cy="498600"/>
          </a:xfrm>
          <a:prstGeom prst="rect">
            <a:avLst/>
          </a:prstGeom>
          <a:gradFill>
            <a:gsLst>
              <a:gs pos="0">
                <a:srgbClr val="FFF6DB"/>
              </a:gs>
              <a:gs pos="100000">
                <a:srgbClr val="FAD15C"/>
              </a:gs>
            </a:gsLst>
            <a:lin ang="5400012" scaled="0"/>
          </a:gradFill>
          <a:ln>
            <a:noFill/>
          </a:ln>
        </p:spPr>
        <p:txBody>
          <a:bodyPr anchorCtr="0" anchor="ctr" bIns="91425" lIns="91425" spcFirstLastPara="1" rIns="91425" wrap="square" tIns="91425">
            <a:noAutofit/>
          </a:bodyPr>
          <a:lstStyle/>
          <a:p>
            <a:pPr indent="0" lvl="0" marL="0" rtl="0" algn="ctr">
              <a:spcBef>
                <a:spcPts val="0"/>
              </a:spcBef>
              <a:spcAft>
                <a:spcPts val="0"/>
              </a:spcAft>
              <a:buNone/>
            </a:pPr>
            <a:r>
              <a:t/>
            </a:r>
            <a:endParaRPr>
              <a:latin typeface="Roboto Serif"/>
              <a:ea typeface="Roboto Serif"/>
              <a:cs typeface="Roboto Serif"/>
              <a:sym typeface="Roboto Serif"/>
            </a:endParaRPr>
          </a:p>
        </p:txBody>
      </p:sp>
      <p:pic>
        <p:nvPicPr>
          <p:cNvPr id="443" name="Google Shape;443;p62"/>
          <p:cNvPicPr preferRelativeResize="0"/>
          <p:nvPr/>
        </p:nvPicPr>
        <p:blipFill>
          <a:blip r:embed="rId3">
            <a:alphaModFix/>
          </a:blip>
          <a:stretch>
            <a:fillRect/>
          </a:stretch>
        </p:blipFill>
        <p:spPr>
          <a:xfrm>
            <a:off x="8019033" y="113499"/>
            <a:ext cx="991729" cy="498600"/>
          </a:xfrm>
          <a:prstGeom prst="rect">
            <a:avLst/>
          </a:prstGeom>
          <a:noFill/>
          <a:ln>
            <a:noFill/>
          </a:ln>
        </p:spPr>
      </p:pic>
      <p:sp>
        <p:nvSpPr>
          <p:cNvPr id="444" name="Google Shape;444;p62"/>
          <p:cNvSpPr txBox="1"/>
          <p:nvPr/>
        </p:nvSpPr>
        <p:spPr>
          <a:xfrm>
            <a:off x="100975" y="796600"/>
            <a:ext cx="7917900" cy="37833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rPr lang="en" sz="1500">
                <a:solidFill>
                  <a:schemeClr val="lt2"/>
                </a:solidFill>
                <a:latin typeface="Roboto Serif"/>
                <a:ea typeface="Roboto Serif"/>
                <a:cs typeface="Roboto Serif"/>
                <a:sym typeface="Roboto Serif"/>
              </a:rPr>
              <a:t>Overview:</a:t>
            </a:r>
            <a:endParaRPr sz="1500">
              <a:solidFill>
                <a:schemeClr val="lt2"/>
              </a:solidFill>
              <a:latin typeface="Roboto Serif"/>
              <a:ea typeface="Roboto Serif"/>
              <a:cs typeface="Roboto Serif"/>
              <a:sym typeface="Roboto Serif"/>
            </a:endParaRPr>
          </a:p>
          <a:p>
            <a:pPr indent="-323850" lvl="0" marL="457200" rtl="0" algn="l">
              <a:lnSpc>
                <a:spcPct val="100000"/>
              </a:lnSpc>
              <a:spcBef>
                <a:spcPts val="0"/>
              </a:spcBef>
              <a:spcAft>
                <a:spcPts val="0"/>
              </a:spcAft>
              <a:buClr>
                <a:schemeClr val="lt2"/>
              </a:buClr>
              <a:buSzPts val="1500"/>
              <a:buFont typeface="Roboto Serif"/>
              <a:buChar char="●"/>
            </a:pPr>
            <a:r>
              <a:rPr lang="en" sz="1500">
                <a:solidFill>
                  <a:schemeClr val="lt2"/>
                </a:solidFill>
                <a:latin typeface="Roboto Serif"/>
                <a:ea typeface="Roboto Serif"/>
                <a:cs typeface="Roboto Serif"/>
                <a:sym typeface="Roboto Serif"/>
              </a:rPr>
              <a:t>Our AEW stars with the most character, charisma, likeability and popularity will appear all over the media in hopes of reaching audiences of multiple kinds while promoting and exposing our stars</a:t>
            </a:r>
            <a:endParaRPr sz="1500">
              <a:solidFill>
                <a:schemeClr val="lt2"/>
              </a:solidFill>
              <a:latin typeface="Roboto Serif"/>
              <a:ea typeface="Roboto Serif"/>
              <a:cs typeface="Roboto Serif"/>
              <a:sym typeface="Roboto Serif"/>
            </a:endParaRPr>
          </a:p>
          <a:p>
            <a:pPr indent="-323850" lvl="0" marL="457200" rtl="0" algn="l">
              <a:lnSpc>
                <a:spcPct val="100000"/>
              </a:lnSpc>
              <a:spcBef>
                <a:spcPts val="0"/>
              </a:spcBef>
              <a:spcAft>
                <a:spcPts val="0"/>
              </a:spcAft>
              <a:buClr>
                <a:schemeClr val="lt2"/>
              </a:buClr>
              <a:buSzPts val="1500"/>
              <a:buFont typeface="Roboto Serif"/>
              <a:buChar char="●"/>
            </a:pPr>
            <a:r>
              <a:rPr lang="en" sz="1500">
                <a:solidFill>
                  <a:schemeClr val="lt2"/>
                </a:solidFill>
                <a:latin typeface="Roboto Serif"/>
                <a:ea typeface="Roboto Serif"/>
                <a:cs typeface="Roboto Serif"/>
                <a:sym typeface="Roboto Serif"/>
              </a:rPr>
              <a:t>We’ll intrigue these audiences with faces they may know or brand new eye catching performers they have never heard of</a:t>
            </a:r>
            <a:endParaRPr sz="1500">
              <a:solidFill>
                <a:schemeClr val="lt2"/>
              </a:solidFill>
              <a:latin typeface="Roboto Serif"/>
              <a:ea typeface="Roboto Serif"/>
              <a:cs typeface="Roboto Serif"/>
              <a:sym typeface="Roboto Serif"/>
            </a:endParaRPr>
          </a:p>
          <a:p>
            <a:pPr indent="-323850" lvl="0" marL="457200" rtl="0" algn="l">
              <a:lnSpc>
                <a:spcPct val="100000"/>
              </a:lnSpc>
              <a:spcBef>
                <a:spcPts val="0"/>
              </a:spcBef>
              <a:spcAft>
                <a:spcPts val="0"/>
              </a:spcAft>
              <a:buClr>
                <a:schemeClr val="lt2"/>
              </a:buClr>
              <a:buSzPts val="1500"/>
              <a:buFont typeface="Roboto Serif"/>
              <a:buChar char="●"/>
            </a:pPr>
            <a:r>
              <a:rPr lang="en" sz="1500">
                <a:solidFill>
                  <a:schemeClr val="lt2"/>
                </a:solidFill>
                <a:latin typeface="Roboto Serif"/>
                <a:ea typeface="Roboto Serif"/>
                <a:cs typeface="Roboto Serif"/>
                <a:sym typeface="Roboto Serif"/>
              </a:rPr>
              <a:t> This will generate content across social media and have our stars featured in the top media outlets</a:t>
            </a:r>
            <a:endParaRPr sz="1500">
              <a:solidFill>
                <a:schemeClr val="lt2"/>
              </a:solidFill>
              <a:latin typeface="Roboto Serif"/>
              <a:ea typeface="Roboto Serif"/>
              <a:cs typeface="Roboto Serif"/>
              <a:sym typeface="Roboto Serif"/>
            </a:endParaRPr>
          </a:p>
          <a:p>
            <a:pPr indent="0" lvl="0" marL="0" rtl="0" algn="l">
              <a:lnSpc>
                <a:spcPct val="100000"/>
              </a:lnSpc>
              <a:spcBef>
                <a:spcPts val="0"/>
              </a:spcBef>
              <a:spcAft>
                <a:spcPts val="0"/>
              </a:spcAft>
              <a:buNone/>
            </a:pPr>
            <a:r>
              <a:rPr lang="en" sz="1500">
                <a:solidFill>
                  <a:schemeClr val="lt2"/>
                </a:solidFill>
                <a:latin typeface="Roboto Serif"/>
                <a:ea typeface="Roboto Serif"/>
                <a:cs typeface="Roboto Serif"/>
                <a:sym typeface="Roboto Serif"/>
              </a:rPr>
              <a:t>Execution:</a:t>
            </a:r>
            <a:endParaRPr sz="1500">
              <a:solidFill>
                <a:schemeClr val="lt2"/>
              </a:solidFill>
              <a:latin typeface="Roboto Serif"/>
              <a:ea typeface="Roboto Serif"/>
              <a:cs typeface="Roboto Serif"/>
              <a:sym typeface="Roboto Serif"/>
            </a:endParaRPr>
          </a:p>
          <a:p>
            <a:pPr indent="-323850" lvl="0" marL="457200" rtl="0" algn="l">
              <a:lnSpc>
                <a:spcPct val="100000"/>
              </a:lnSpc>
              <a:spcBef>
                <a:spcPts val="0"/>
              </a:spcBef>
              <a:spcAft>
                <a:spcPts val="0"/>
              </a:spcAft>
              <a:buClr>
                <a:schemeClr val="lt2"/>
              </a:buClr>
              <a:buSzPts val="1500"/>
              <a:buFont typeface="Roboto Serif"/>
              <a:buChar char="-"/>
            </a:pPr>
            <a:r>
              <a:rPr lang="en" sz="1500">
                <a:solidFill>
                  <a:schemeClr val="lt2"/>
                </a:solidFill>
                <a:latin typeface="Roboto Serif"/>
                <a:ea typeface="Roboto Serif"/>
                <a:cs typeface="Roboto Serif"/>
                <a:sym typeface="Roboto Serif"/>
              </a:rPr>
              <a:t>Sneaker Shopping with Complex w/ The Hurt Syndicate</a:t>
            </a:r>
            <a:endParaRPr sz="1500">
              <a:solidFill>
                <a:schemeClr val="lt2"/>
              </a:solidFill>
              <a:latin typeface="Roboto Serif"/>
              <a:ea typeface="Roboto Serif"/>
              <a:cs typeface="Roboto Serif"/>
              <a:sym typeface="Roboto Serif"/>
            </a:endParaRPr>
          </a:p>
          <a:p>
            <a:pPr indent="-323850" lvl="0" marL="457200" rtl="0" algn="l">
              <a:lnSpc>
                <a:spcPct val="100000"/>
              </a:lnSpc>
              <a:spcBef>
                <a:spcPts val="0"/>
              </a:spcBef>
              <a:spcAft>
                <a:spcPts val="0"/>
              </a:spcAft>
              <a:buClr>
                <a:schemeClr val="lt2"/>
              </a:buClr>
              <a:buSzPts val="1500"/>
              <a:buFont typeface="Roboto Serif"/>
              <a:buChar char="-"/>
            </a:pPr>
            <a:r>
              <a:rPr lang="en" sz="1500">
                <a:solidFill>
                  <a:schemeClr val="lt2"/>
                </a:solidFill>
                <a:latin typeface="Roboto Serif"/>
                <a:ea typeface="Roboto Serif"/>
                <a:cs typeface="Roboto Serif"/>
                <a:sym typeface="Roboto Serif"/>
              </a:rPr>
              <a:t>ESPN: First Take with Maxwell Jacob </a:t>
            </a:r>
            <a:r>
              <a:rPr lang="en" sz="1500">
                <a:solidFill>
                  <a:schemeClr val="lt2"/>
                </a:solidFill>
                <a:latin typeface="Roboto Serif"/>
                <a:ea typeface="Roboto Serif"/>
                <a:cs typeface="Roboto Serif"/>
                <a:sym typeface="Roboto Serif"/>
              </a:rPr>
              <a:t>Friedman</a:t>
            </a:r>
            <a:r>
              <a:rPr lang="en" sz="1500">
                <a:solidFill>
                  <a:schemeClr val="lt2"/>
                </a:solidFill>
                <a:latin typeface="Roboto Serif"/>
                <a:ea typeface="Roboto Serif"/>
                <a:cs typeface="Roboto Serif"/>
                <a:sym typeface="Roboto Serif"/>
              </a:rPr>
              <a:t>, MJF</a:t>
            </a:r>
            <a:endParaRPr sz="1500">
              <a:solidFill>
                <a:schemeClr val="lt2"/>
              </a:solidFill>
              <a:latin typeface="Roboto Serif"/>
              <a:ea typeface="Roboto Serif"/>
              <a:cs typeface="Roboto Serif"/>
              <a:sym typeface="Roboto Serif"/>
            </a:endParaRPr>
          </a:p>
          <a:p>
            <a:pPr indent="-323850" lvl="0" marL="457200" rtl="0" algn="l">
              <a:lnSpc>
                <a:spcPct val="100000"/>
              </a:lnSpc>
              <a:spcBef>
                <a:spcPts val="0"/>
              </a:spcBef>
              <a:spcAft>
                <a:spcPts val="0"/>
              </a:spcAft>
              <a:buClr>
                <a:schemeClr val="lt2"/>
              </a:buClr>
              <a:buSzPts val="1500"/>
              <a:buFont typeface="Roboto Serif"/>
              <a:buChar char="-"/>
            </a:pPr>
            <a:r>
              <a:rPr lang="en" sz="1500">
                <a:solidFill>
                  <a:schemeClr val="lt2"/>
                </a:solidFill>
                <a:latin typeface="Roboto Serif"/>
                <a:ea typeface="Roboto Serif"/>
                <a:cs typeface="Roboto Serif"/>
                <a:sym typeface="Roboto Serif"/>
              </a:rPr>
              <a:t>Hot Ones w/ ‘Timeless’ Toni Storm</a:t>
            </a:r>
            <a:endParaRPr sz="1500">
              <a:solidFill>
                <a:schemeClr val="lt2"/>
              </a:solidFill>
              <a:latin typeface="Roboto Serif"/>
              <a:ea typeface="Roboto Serif"/>
              <a:cs typeface="Roboto Serif"/>
              <a:sym typeface="Roboto Serif"/>
            </a:endParaRPr>
          </a:p>
          <a:p>
            <a:pPr indent="-323850" lvl="0" marL="457200" rtl="0" algn="l">
              <a:lnSpc>
                <a:spcPct val="100000"/>
              </a:lnSpc>
              <a:spcBef>
                <a:spcPts val="0"/>
              </a:spcBef>
              <a:spcAft>
                <a:spcPts val="0"/>
              </a:spcAft>
              <a:buClr>
                <a:schemeClr val="lt2"/>
              </a:buClr>
              <a:buSzPts val="1500"/>
              <a:buFont typeface="Roboto Serif"/>
              <a:buChar char="-"/>
            </a:pPr>
            <a:r>
              <a:rPr lang="en" sz="1500">
                <a:solidFill>
                  <a:schemeClr val="lt2"/>
                </a:solidFill>
                <a:latin typeface="Roboto Serif"/>
                <a:ea typeface="Roboto Serif"/>
                <a:cs typeface="Roboto Serif"/>
                <a:sym typeface="Roboto Serif"/>
              </a:rPr>
              <a:t>The Joe Rogan Podcast w/ Adam Copeland</a:t>
            </a:r>
            <a:endParaRPr sz="1500">
              <a:solidFill>
                <a:schemeClr val="lt2"/>
              </a:solidFill>
              <a:latin typeface="Roboto Serif"/>
              <a:ea typeface="Roboto Serif"/>
              <a:cs typeface="Roboto Serif"/>
              <a:sym typeface="Roboto Serif"/>
            </a:endParaRPr>
          </a:p>
          <a:p>
            <a:pPr indent="-323850" lvl="0" marL="457200" rtl="0" algn="l">
              <a:lnSpc>
                <a:spcPct val="100000"/>
              </a:lnSpc>
              <a:spcBef>
                <a:spcPts val="0"/>
              </a:spcBef>
              <a:spcAft>
                <a:spcPts val="0"/>
              </a:spcAft>
              <a:buClr>
                <a:schemeClr val="lt2"/>
              </a:buClr>
              <a:buSzPts val="1500"/>
              <a:buFont typeface="Roboto Serif"/>
              <a:buChar char="-"/>
            </a:pPr>
            <a:r>
              <a:rPr lang="en" sz="1500">
                <a:solidFill>
                  <a:schemeClr val="lt2"/>
                </a:solidFill>
                <a:latin typeface="Roboto Serif"/>
                <a:ea typeface="Roboto Serif"/>
                <a:cs typeface="Roboto Serif"/>
                <a:sym typeface="Roboto Serif"/>
              </a:rPr>
              <a:t>The Breakfast Club w/ Mercedes Mone</a:t>
            </a:r>
            <a:endParaRPr sz="1500">
              <a:solidFill>
                <a:schemeClr val="lt2"/>
              </a:solidFill>
              <a:latin typeface="Roboto Serif"/>
              <a:ea typeface="Roboto Serif"/>
              <a:cs typeface="Roboto Serif"/>
              <a:sym typeface="Roboto Serif"/>
            </a:endParaRPr>
          </a:p>
          <a:p>
            <a:pPr indent="-323850" lvl="0" marL="457200" rtl="0" algn="l">
              <a:lnSpc>
                <a:spcPct val="100000"/>
              </a:lnSpc>
              <a:spcBef>
                <a:spcPts val="0"/>
              </a:spcBef>
              <a:spcAft>
                <a:spcPts val="0"/>
              </a:spcAft>
              <a:buClr>
                <a:schemeClr val="lt2"/>
              </a:buClr>
              <a:buSzPts val="1500"/>
              <a:buFont typeface="Roboto Serif"/>
              <a:buChar char="-"/>
            </a:pPr>
            <a:r>
              <a:rPr lang="en" sz="1500">
                <a:solidFill>
                  <a:schemeClr val="lt2"/>
                </a:solidFill>
                <a:latin typeface="Roboto Serif"/>
                <a:ea typeface="Roboto Serif"/>
                <a:cs typeface="Roboto Serif"/>
                <a:sym typeface="Roboto Serif"/>
              </a:rPr>
              <a:t>The Ringer w/ Hangman Adam Page</a:t>
            </a:r>
            <a:endParaRPr sz="1500">
              <a:solidFill>
                <a:schemeClr val="lt2"/>
              </a:solidFill>
              <a:latin typeface="Roboto Serif"/>
              <a:ea typeface="Roboto Serif"/>
              <a:cs typeface="Roboto Serif"/>
              <a:sym typeface="Roboto Serif"/>
            </a:endParaRPr>
          </a:p>
        </p:txBody>
      </p:sp>
    </p:spTree>
  </p:cSld>
  <p:clrMapOvr>
    <a:masterClrMapping/>
  </p:clrMapOvr>
</p:sld>
</file>

<file path=ppt/slides/slide1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dk1"/>
        </a:solidFill>
      </p:bgPr>
    </p:bg>
    <p:spTree>
      <p:nvGrpSpPr>
        <p:cNvPr id="448" name="Shape 448"/>
        <p:cNvGrpSpPr/>
        <p:nvPr/>
      </p:nvGrpSpPr>
      <p:grpSpPr>
        <a:xfrm>
          <a:off x="0" y="0"/>
          <a:ext cx="0" cy="0"/>
          <a:chOff x="0" y="0"/>
          <a:chExt cx="0" cy="0"/>
        </a:xfrm>
      </p:grpSpPr>
      <p:sp>
        <p:nvSpPr>
          <p:cNvPr id="449" name="Google Shape;449;p63"/>
          <p:cNvSpPr txBox="1"/>
          <p:nvPr>
            <p:ph type="title"/>
          </p:nvPr>
        </p:nvSpPr>
        <p:spPr>
          <a:xfrm>
            <a:off x="157647" y="116473"/>
            <a:ext cx="7034100" cy="11961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
                <a:solidFill>
                  <a:srgbClr val="FDE5A3"/>
                </a:solidFill>
              </a:rPr>
              <a:t>#4 Social Media Campaign</a:t>
            </a:r>
            <a:endParaRPr>
              <a:solidFill>
                <a:srgbClr val="FDE5A3"/>
              </a:solidFill>
            </a:endParaRPr>
          </a:p>
        </p:txBody>
      </p:sp>
      <p:sp>
        <p:nvSpPr>
          <p:cNvPr id="450" name="Google Shape;450;p63"/>
          <p:cNvSpPr txBox="1"/>
          <p:nvPr>
            <p:ph idx="3" type="body"/>
          </p:nvPr>
        </p:nvSpPr>
        <p:spPr>
          <a:xfrm>
            <a:off x="165800" y="4845125"/>
            <a:ext cx="1248300" cy="157800"/>
          </a:xfrm>
          <a:prstGeom prst="rect">
            <a:avLst/>
          </a:prstGeom>
        </p:spPr>
        <p:txBody>
          <a:bodyPr anchorCtr="0" anchor="t" bIns="0" lIns="18275" spcFirstLastPara="1" rIns="18275" wrap="square" tIns="18275">
            <a:noAutofit/>
          </a:bodyPr>
          <a:lstStyle/>
          <a:p>
            <a:pPr indent="0" lvl="0" marL="0" rtl="0" algn="l">
              <a:spcBef>
                <a:spcPts val="0"/>
              </a:spcBef>
              <a:spcAft>
                <a:spcPts val="0"/>
              </a:spcAft>
              <a:buNone/>
            </a:pPr>
            <a:r>
              <a:t/>
            </a:r>
            <a:endParaRPr/>
          </a:p>
        </p:txBody>
      </p:sp>
      <p:sp>
        <p:nvSpPr>
          <p:cNvPr id="451" name="Google Shape;451;p63"/>
          <p:cNvSpPr txBox="1"/>
          <p:nvPr>
            <p:ph idx="4" type="body"/>
          </p:nvPr>
        </p:nvSpPr>
        <p:spPr>
          <a:xfrm>
            <a:off x="2281250" y="4845150"/>
            <a:ext cx="1802700" cy="157800"/>
          </a:xfrm>
          <a:prstGeom prst="rect">
            <a:avLst/>
          </a:prstGeom>
        </p:spPr>
        <p:txBody>
          <a:bodyPr anchorCtr="0" anchor="t" bIns="0" lIns="18275" spcFirstLastPara="1" rIns="18275" wrap="square" tIns="18275">
            <a:noAutofit/>
          </a:bodyPr>
          <a:lstStyle/>
          <a:p>
            <a:pPr indent="0" lvl="0" marL="0" rtl="0" algn="l">
              <a:spcBef>
                <a:spcPts val="0"/>
              </a:spcBef>
              <a:spcAft>
                <a:spcPts val="0"/>
              </a:spcAft>
              <a:buNone/>
            </a:pPr>
            <a:r>
              <a:t/>
            </a:r>
            <a:endParaRPr/>
          </a:p>
        </p:txBody>
      </p:sp>
      <p:sp>
        <p:nvSpPr>
          <p:cNvPr id="452" name="Google Shape;452;p63"/>
          <p:cNvSpPr/>
          <p:nvPr/>
        </p:nvSpPr>
        <p:spPr>
          <a:xfrm>
            <a:off x="0" y="4644925"/>
            <a:ext cx="9155400" cy="498600"/>
          </a:xfrm>
          <a:prstGeom prst="rect">
            <a:avLst/>
          </a:prstGeom>
          <a:gradFill>
            <a:gsLst>
              <a:gs pos="0">
                <a:srgbClr val="FFF6DB"/>
              </a:gs>
              <a:gs pos="100000">
                <a:srgbClr val="FAD15C"/>
              </a:gs>
            </a:gsLst>
            <a:path path="circle">
              <a:fillToRect b="50%" l="50%" r="50%" t="50%"/>
            </a:path>
            <a:tileRect/>
          </a:gradFill>
          <a:ln>
            <a:noFill/>
          </a:ln>
        </p:spPr>
        <p:txBody>
          <a:bodyPr anchorCtr="0" anchor="ctr" bIns="91425" lIns="91425" spcFirstLastPara="1" rIns="91425" wrap="square" tIns="91425">
            <a:noAutofit/>
          </a:bodyPr>
          <a:lstStyle/>
          <a:p>
            <a:pPr indent="0" lvl="0" marL="0" rtl="0" algn="ctr">
              <a:spcBef>
                <a:spcPts val="0"/>
              </a:spcBef>
              <a:spcAft>
                <a:spcPts val="0"/>
              </a:spcAft>
              <a:buNone/>
            </a:pPr>
            <a:r>
              <a:t/>
            </a:r>
            <a:endParaRPr>
              <a:latin typeface="Roboto Serif"/>
              <a:ea typeface="Roboto Serif"/>
              <a:cs typeface="Roboto Serif"/>
              <a:sym typeface="Roboto Serif"/>
            </a:endParaRPr>
          </a:p>
        </p:txBody>
      </p:sp>
      <p:pic>
        <p:nvPicPr>
          <p:cNvPr id="453" name="Google Shape;453;p63"/>
          <p:cNvPicPr preferRelativeResize="0"/>
          <p:nvPr/>
        </p:nvPicPr>
        <p:blipFill>
          <a:blip r:embed="rId3">
            <a:alphaModFix/>
          </a:blip>
          <a:stretch>
            <a:fillRect/>
          </a:stretch>
        </p:blipFill>
        <p:spPr>
          <a:xfrm>
            <a:off x="8019033" y="113499"/>
            <a:ext cx="991729" cy="498600"/>
          </a:xfrm>
          <a:prstGeom prst="rect">
            <a:avLst/>
          </a:prstGeom>
          <a:noFill/>
          <a:ln>
            <a:noFill/>
          </a:ln>
        </p:spPr>
      </p:pic>
      <p:sp>
        <p:nvSpPr>
          <p:cNvPr id="454" name="Google Shape;454;p63"/>
          <p:cNvSpPr txBox="1"/>
          <p:nvPr/>
        </p:nvSpPr>
        <p:spPr>
          <a:xfrm>
            <a:off x="145850" y="1447325"/>
            <a:ext cx="8865000" cy="3034800"/>
          </a:xfrm>
          <a:prstGeom prst="rect">
            <a:avLst/>
          </a:prstGeom>
          <a:noFill/>
          <a:ln>
            <a:noFill/>
          </a:ln>
        </p:spPr>
        <p:txBody>
          <a:bodyPr anchorCtr="0" anchor="t" bIns="91425" lIns="91425" spcFirstLastPara="1" rIns="91425" wrap="square" tIns="91425">
            <a:noAutofit/>
          </a:bodyPr>
          <a:lstStyle/>
          <a:p>
            <a:pPr indent="-323850" lvl="0" marL="457200" rtl="0" algn="l">
              <a:lnSpc>
                <a:spcPct val="100000"/>
              </a:lnSpc>
              <a:spcBef>
                <a:spcPts val="0"/>
              </a:spcBef>
              <a:spcAft>
                <a:spcPts val="0"/>
              </a:spcAft>
              <a:buClr>
                <a:schemeClr val="lt2"/>
              </a:buClr>
              <a:buSzPts val="1500"/>
              <a:buFont typeface="Roboto Serif"/>
              <a:buChar char="●"/>
            </a:pPr>
            <a:r>
              <a:rPr lang="en" sz="1500">
                <a:solidFill>
                  <a:schemeClr val="lt2"/>
                </a:solidFill>
                <a:latin typeface="Roboto Serif"/>
                <a:ea typeface="Roboto Serif"/>
                <a:cs typeface="Roboto Serif"/>
                <a:sym typeface="Roboto Serif"/>
              </a:rPr>
              <a:t>Central hashtag: #TheWorldIsAllElite</a:t>
            </a:r>
            <a:endParaRPr sz="1500">
              <a:solidFill>
                <a:schemeClr val="lt2"/>
              </a:solidFill>
              <a:latin typeface="Roboto Serif"/>
              <a:ea typeface="Roboto Serif"/>
              <a:cs typeface="Roboto Serif"/>
              <a:sym typeface="Roboto Serif"/>
            </a:endParaRPr>
          </a:p>
          <a:p>
            <a:pPr indent="-323850" lvl="1" marL="914400" rtl="0" algn="l">
              <a:lnSpc>
                <a:spcPct val="100000"/>
              </a:lnSpc>
              <a:spcBef>
                <a:spcPts val="0"/>
              </a:spcBef>
              <a:spcAft>
                <a:spcPts val="0"/>
              </a:spcAft>
              <a:buClr>
                <a:schemeClr val="lt2"/>
              </a:buClr>
              <a:buSzPts val="1500"/>
              <a:buFont typeface="Roboto Serif"/>
              <a:buChar char="○"/>
            </a:pPr>
            <a:r>
              <a:rPr lang="en" sz="1500">
                <a:solidFill>
                  <a:schemeClr val="lt2"/>
                </a:solidFill>
                <a:latin typeface="Roboto Serif"/>
                <a:ea typeface="Roboto Serif"/>
                <a:cs typeface="Roboto Serif"/>
                <a:sym typeface="Roboto Serif"/>
              </a:rPr>
              <a:t>Used by fans and celebrities</a:t>
            </a:r>
            <a:endParaRPr sz="1500">
              <a:solidFill>
                <a:schemeClr val="lt2"/>
              </a:solidFill>
              <a:latin typeface="Roboto Serif"/>
              <a:ea typeface="Roboto Serif"/>
              <a:cs typeface="Roboto Serif"/>
              <a:sym typeface="Roboto Serif"/>
            </a:endParaRPr>
          </a:p>
          <a:p>
            <a:pPr indent="-323850" lvl="1" marL="914400" rtl="0" algn="l">
              <a:lnSpc>
                <a:spcPct val="100000"/>
              </a:lnSpc>
              <a:spcBef>
                <a:spcPts val="0"/>
              </a:spcBef>
              <a:spcAft>
                <a:spcPts val="0"/>
              </a:spcAft>
              <a:buClr>
                <a:schemeClr val="lt2"/>
              </a:buClr>
              <a:buSzPts val="1500"/>
              <a:buFont typeface="Roboto Serif"/>
              <a:buChar char="○"/>
            </a:pPr>
            <a:r>
              <a:rPr lang="en" sz="1500">
                <a:solidFill>
                  <a:schemeClr val="lt2"/>
                </a:solidFill>
                <a:latin typeface="Roboto Serif"/>
                <a:ea typeface="Roboto Serif"/>
                <a:cs typeface="Roboto Serif"/>
                <a:sym typeface="Roboto Serif"/>
              </a:rPr>
              <a:t>Encouraged to use hashtag for any post related to AEW</a:t>
            </a:r>
            <a:endParaRPr sz="1500">
              <a:solidFill>
                <a:schemeClr val="lt2"/>
              </a:solidFill>
              <a:latin typeface="Roboto Serif"/>
              <a:ea typeface="Roboto Serif"/>
              <a:cs typeface="Roboto Serif"/>
              <a:sym typeface="Roboto Serif"/>
            </a:endParaRPr>
          </a:p>
          <a:p>
            <a:pPr indent="-323850" lvl="0" marL="457200" rtl="0" algn="l">
              <a:lnSpc>
                <a:spcPct val="100000"/>
              </a:lnSpc>
              <a:spcBef>
                <a:spcPts val="0"/>
              </a:spcBef>
              <a:spcAft>
                <a:spcPts val="0"/>
              </a:spcAft>
              <a:buClr>
                <a:schemeClr val="lt2"/>
              </a:buClr>
              <a:buSzPts val="1500"/>
              <a:buFont typeface="Roboto Serif"/>
              <a:buChar char="●"/>
            </a:pPr>
            <a:r>
              <a:rPr lang="en" sz="1500">
                <a:solidFill>
                  <a:schemeClr val="lt2"/>
                </a:solidFill>
                <a:latin typeface="Roboto Serif"/>
                <a:ea typeface="Roboto Serif"/>
                <a:cs typeface="Roboto Serif"/>
                <a:sym typeface="Roboto Serif"/>
              </a:rPr>
              <a:t>Monthly giveaways</a:t>
            </a:r>
            <a:endParaRPr sz="1500">
              <a:solidFill>
                <a:schemeClr val="lt2"/>
              </a:solidFill>
              <a:latin typeface="Roboto Serif"/>
              <a:ea typeface="Roboto Serif"/>
              <a:cs typeface="Roboto Serif"/>
              <a:sym typeface="Roboto Serif"/>
            </a:endParaRPr>
          </a:p>
          <a:p>
            <a:pPr indent="-323850" lvl="1" marL="914400" rtl="0" algn="l">
              <a:lnSpc>
                <a:spcPct val="100000"/>
              </a:lnSpc>
              <a:spcBef>
                <a:spcPts val="0"/>
              </a:spcBef>
              <a:spcAft>
                <a:spcPts val="0"/>
              </a:spcAft>
              <a:buClr>
                <a:schemeClr val="lt2"/>
              </a:buClr>
              <a:buSzPts val="1500"/>
              <a:buFont typeface="Roboto Serif"/>
              <a:buChar char="○"/>
            </a:pPr>
            <a:r>
              <a:rPr lang="en" sz="1500">
                <a:solidFill>
                  <a:schemeClr val="lt2"/>
                </a:solidFill>
                <a:latin typeface="Roboto Serif"/>
                <a:ea typeface="Roboto Serif"/>
                <a:cs typeface="Roboto Serif"/>
                <a:sym typeface="Roboto Serif"/>
              </a:rPr>
              <a:t>Going towards our PPVs, we will host challenges to reward our loyal fans </a:t>
            </a:r>
            <a:endParaRPr sz="1500">
              <a:solidFill>
                <a:schemeClr val="lt2"/>
              </a:solidFill>
              <a:latin typeface="Roboto Serif"/>
              <a:ea typeface="Roboto Serif"/>
              <a:cs typeface="Roboto Serif"/>
              <a:sym typeface="Roboto Serif"/>
            </a:endParaRPr>
          </a:p>
          <a:p>
            <a:pPr indent="-323850" lvl="1" marL="914400" rtl="0" algn="l">
              <a:lnSpc>
                <a:spcPct val="100000"/>
              </a:lnSpc>
              <a:spcBef>
                <a:spcPts val="0"/>
              </a:spcBef>
              <a:spcAft>
                <a:spcPts val="0"/>
              </a:spcAft>
              <a:buClr>
                <a:schemeClr val="lt2"/>
              </a:buClr>
              <a:buSzPts val="1500"/>
              <a:buFont typeface="Roboto Serif"/>
              <a:buChar char="○"/>
            </a:pPr>
            <a:r>
              <a:rPr lang="en" sz="1500">
                <a:solidFill>
                  <a:schemeClr val="lt2"/>
                </a:solidFill>
                <a:latin typeface="Roboto Serif"/>
                <a:ea typeface="Roboto Serif"/>
                <a:cs typeface="Roboto Serif"/>
                <a:sym typeface="Roboto Serif"/>
              </a:rPr>
              <a:t>Examples: best cosplay, wrestler edit, promo package </a:t>
            </a:r>
            <a:endParaRPr sz="1500">
              <a:solidFill>
                <a:schemeClr val="lt2"/>
              </a:solidFill>
              <a:latin typeface="Roboto Serif"/>
              <a:ea typeface="Roboto Serif"/>
              <a:cs typeface="Roboto Serif"/>
              <a:sym typeface="Roboto Serif"/>
            </a:endParaRPr>
          </a:p>
          <a:p>
            <a:pPr indent="-323850" lvl="1" marL="914400" rtl="0" algn="l">
              <a:lnSpc>
                <a:spcPct val="100000"/>
              </a:lnSpc>
              <a:spcBef>
                <a:spcPts val="0"/>
              </a:spcBef>
              <a:spcAft>
                <a:spcPts val="0"/>
              </a:spcAft>
              <a:buClr>
                <a:schemeClr val="lt2"/>
              </a:buClr>
              <a:buSzPts val="1500"/>
              <a:buFont typeface="Roboto Serif"/>
              <a:buChar char="○"/>
            </a:pPr>
            <a:r>
              <a:rPr lang="en" sz="1500">
                <a:solidFill>
                  <a:schemeClr val="lt2"/>
                </a:solidFill>
                <a:latin typeface="Roboto Serif"/>
                <a:ea typeface="Roboto Serif"/>
                <a:cs typeface="Roboto Serif"/>
                <a:sym typeface="Roboto Serif"/>
              </a:rPr>
              <a:t>Reward: Tickets to the PPV of that month, the ultimate culmination of those few weeks of TV.</a:t>
            </a:r>
            <a:endParaRPr sz="1500">
              <a:solidFill>
                <a:schemeClr val="lt2"/>
              </a:solidFill>
              <a:latin typeface="Roboto Serif"/>
              <a:ea typeface="Roboto Serif"/>
              <a:cs typeface="Roboto Serif"/>
              <a:sym typeface="Roboto Serif"/>
            </a:endParaRPr>
          </a:p>
          <a:p>
            <a:pPr indent="-323850" lvl="0" marL="457200" rtl="0" algn="l">
              <a:lnSpc>
                <a:spcPct val="100000"/>
              </a:lnSpc>
              <a:spcBef>
                <a:spcPts val="0"/>
              </a:spcBef>
              <a:spcAft>
                <a:spcPts val="0"/>
              </a:spcAft>
              <a:buClr>
                <a:schemeClr val="lt2"/>
              </a:buClr>
              <a:buSzPts val="1500"/>
              <a:buFont typeface="Roboto Serif"/>
              <a:buChar char="●"/>
            </a:pPr>
            <a:r>
              <a:rPr lang="en" sz="1500">
                <a:solidFill>
                  <a:schemeClr val="lt2"/>
                </a:solidFill>
                <a:latin typeface="Roboto Serif"/>
                <a:ea typeface="Roboto Serif"/>
                <a:cs typeface="Roboto Serif"/>
                <a:sym typeface="Roboto Serif"/>
              </a:rPr>
              <a:t>#RoadToAllIn</a:t>
            </a:r>
            <a:endParaRPr sz="1500">
              <a:solidFill>
                <a:schemeClr val="lt2"/>
              </a:solidFill>
              <a:latin typeface="Roboto Serif"/>
              <a:ea typeface="Roboto Serif"/>
              <a:cs typeface="Roboto Serif"/>
              <a:sym typeface="Roboto Serif"/>
            </a:endParaRPr>
          </a:p>
          <a:p>
            <a:pPr indent="-323850" lvl="1" marL="914400" rtl="0" algn="l">
              <a:lnSpc>
                <a:spcPct val="100000"/>
              </a:lnSpc>
              <a:spcBef>
                <a:spcPts val="0"/>
              </a:spcBef>
              <a:spcAft>
                <a:spcPts val="0"/>
              </a:spcAft>
              <a:buClr>
                <a:schemeClr val="lt2"/>
              </a:buClr>
              <a:buSzPts val="1500"/>
              <a:buFont typeface="Roboto Serif"/>
              <a:buChar char="○"/>
            </a:pPr>
            <a:r>
              <a:rPr lang="en" sz="1500">
                <a:solidFill>
                  <a:schemeClr val="lt2"/>
                </a:solidFill>
                <a:latin typeface="Roboto Serif"/>
                <a:ea typeface="Roboto Serif"/>
                <a:cs typeface="Roboto Serif"/>
                <a:sym typeface="Roboto Serif"/>
              </a:rPr>
              <a:t>Our biggest show, our stars will pop up all over the world and posted with our All In hashtag</a:t>
            </a:r>
            <a:endParaRPr sz="1500">
              <a:solidFill>
                <a:schemeClr val="lt2"/>
              </a:solidFill>
              <a:latin typeface="Roboto Serif"/>
              <a:ea typeface="Roboto Serif"/>
              <a:cs typeface="Roboto Serif"/>
              <a:sym typeface="Roboto Serif"/>
            </a:endParaRPr>
          </a:p>
          <a:p>
            <a:pPr indent="-323850" lvl="1" marL="914400" rtl="0" algn="l">
              <a:lnSpc>
                <a:spcPct val="100000"/>
              </a:lnSpc>
              <a:spcBef>
                <a:spcPts val="0"/>
              </a:spcBef>
              <a:spcAft>
                <a:spcPts val="0"/>
              </a:spcAft>
              <a:buClr>
                <a:schemeClr val="lt2"/>
              </a:buClr>
              <a:buSzPts val="1500"/>
              <a:buFont typeface="Roboto Serif"/>
              <a:buChar char="○"/>
            </a:pPr>
            <a:r>
              <a:rPr lang="en" sz="1500">
                <a:solidFill>
                  <a:schemeClr val="lt2"/>
                </a:solidFill>
                <a:latin typeface="Roboto Serif"/>
                <a:ea typeface="Roboto Serif"/>
                <a:cs typeface="Roboto Serif"/>
                <a:sym typeface="Roboto Serif"/>
              </a:rPr>
              <a:t>Individual and feud full length promos posted on our YouTube.</a:t>
            </a:r>
            <a:endParaRPr sz="1500">
              <a:solidFill>
                <a:schemeClr val="lt2"/>
              </a:solidFill>
              <a:latin typeface="Roboto Serif"/>
              <a:ea typeface="Roboto Serif"/>
              <a:cs typeface="Roboto Serif"/>
              <a:sym typeface="Roboto Serif"/>
            </a:endParaRPr>
          </a:p>
          <a:p>
            <a:pPr indent="0" lvl="0" marL="0" rtl="0" algn="l">
              <a:lnSpc>
                <a:spcPct val="100000"/>
              </a:lnSpc>
              <a:spcBef>
                <a:spcPts val="0"/>
              </a:spcBef>
              <a:spcAft>
                <a:spcPts val="0"/>
              </a:spcAft>
              <a:buNone/>
            </a:pPr>
            <a:r>
              <a:t/>
            </a:r>
            <a:endParaRPr sz="1500">
              <a:solidFill>
                <a:schemeClr val="lt2"/>
              </a:solidFill>
              <a:latin typeface="Roboto Serif"/>
              <a:ea typeface="Roboto Serif"/>
              <a:cs typeface="Roboto Serif"/>
              <a:sym typeface="Roboto Serif"/>
            </a:endParaRPr>
          </a:p>
        </p:txBody>
      </p:sp>
    </p:spTree>
  </p:cSld>
  <p:clrMapOvr>
    <a:masterClrMapping/>
  </p:clrMapOvr>
</p:sld>
</file>

<file path=ppt/slides/slide1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dk1"/>
        </a:solidFill>
      </p:bgPr>
    </p:bg>
    <p:spTree>
      <p:nvGrpSpPr>
        <p:cNvPr id="458" name="Shape 458"/>
        <p:cNvGrpSpPr/>
        <p:nvPr/>
      </p:nvGrpSpPr>
      <p:grpSpPr>
        <a:xfrm>
          <a:off x="0" y="0"/>
          <a:ext cx="0" cy="0"/>
          <a:chOff x="0" y="0"/>
          <a:chExt cx="0" cy="0"/>
        </a:xfrm>
      </p:grpSpPr>
      <p:sp>
        <p:nvSpPr>
          <p:cNvPr id="459" name="Google Shape;459;p64"/>
          <p:cNvSpPr txBox="1"/>
          <p:nvPr>
            <p:ph type="title"/>
          </p:nvPr>
        </p:nvSpPr>
        <p:spPr>
          <a:xfrm>
            <a:off x="157647" y="116473"/>
            <a:ext cx="7034100" cy="11961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
                <a:solidFill>
                  <a:srgbClr val="FCDD84"/>
                </a:solidFill>
              </a:rPr>
              <a:t>#5 Rolling Loud: All Elite</a:t>
            </a:r>
            <a:endParaRPr>
              <a:solidFill>
                <a:srgbClr val="FCDD84"/>
              </a:solidFill>
            </a:endParaRPr>
          </a:p>
        </p:txBody>
      </p:sp>
      <p:sp>
        <p:nvSpPr>
          <p:cNvPr id="460" name="Google Shape;460;p64"/>
          <p:cNvSpPr txBox="1"/>
          <p:nvPr>
            <p:ph idx="3" type="body"/>
          </p:nvPr>
        </p:nvSpPr>
        <p:spPr>
          <a:xfrm>
            <a:off x="165800" y="4845125"/>
            <a:ext cx="1248300" cy="157800"/>
          </a:xfrm>
          <a:prstGeom prst="rect">
            <a:avLst/>
          </a:prstGeom>
        </p:spPr>
        <p:txBody>
          <a:bodyPr anchorCtr="0" anchor="t" bIns="0" lIns="18275" spcFirstLastPara="1" rIns="18275" wrap="square" tIns="18275">
            <a:noAutofit/>
          </a:bodyPr>
          <a:lstStyle/>
          <a:p>
            <a:pPr indent="0" lvl="0" marL="0" rtl="0" algn="l">
              <a:spcBef>
                <a:spcPts val="0"/>
              </a:spcBef>
              <a:spcAft>
                <a:spcPts val="0"/>
              </a:spcAft>
              <a:buNone/>
            </a:pPr>
            <a:r>
              <a:t/>
            </a:r>
            <a:endParaRPr/>
          </a:p>
        </p:txBody>
      </p:sp>
      <p:sp>
        <p:nvSpPr>
          <p:cNvPr id="461" name="Google Shape;461;p64"/>
          <p:cNvSpPr txBox="1"/>
          <p:nvPr>
            <p:ph idx="4" type="body"/>
          </p:nvPr>
        </p:nvSpPr>
        <p:spPr>
          <a:xfrm>
            <a:off x="2281250" y="4845150"/>
            <a:ext cx="1802700" cy="157800"/>
          </a:xfrm>
          <a:prstGeom prst="rect">
            <a:avLst/>
          </a:prstGeom>
        </p:spPr>
        <p:txBody>
          <a:bodyPr anchorCtr="0" anchor="t" bIns="0" lIns="18275" spcFirstLastPara="1" rIns="18275" wrap="square" tIns="18275">
            <a:noAutofit/>
          </a:bodyPr>
          <a:lstStyle/>
          <a:p>
            <a:pPr indent="0" lvl="0" marL="0" rtl="0" algn="l">
              <a:spcBef>
                <a:spcPts val="0"/>
              </a:spcBef>
              <a:spcAft>
                <a:spcPts val="0"/>
              </a:spcAft>
              <a:buNone/>
            </a:pPr>
            <a:r>
              <a:t/>
            </a:r>
            <a:endParaRPr/>
          </a:p>
        </p:txBody>
      </p:sp>
      <p:sp>
        <p:nvSpPr>
          <p:cNvPr id="462" name="Google Shape;462;p64"/>
          <p:cNvSpPr/>
          <p:nvPr/>
        </p:nvSpPr>
        <p:spPr>
          <a:xfrm>
            <a:off x="0" y="4644925"/>
            <a:ext cx="9155400" cy="498600"/>
          </a:xfrm>
          <a:prstGeom prst="rect">
            <a:avLst/>
          </a:prstGeom>
          <a:gradFill>
            <a:gsLst>
              <a:gs pos="0">
                <a:srgbClr val="FFF6DB"/>
              </a:gs>
              <a:gs pos="100000">
                <a:srgbClr val="FAD15C"/>
              </a:gs>
            </a:gsLst>
            <a:lin ang="5400012" scaled="0"/>
          </a:gradFill>
          <a:ln>
            <a:noFill/>
          </a:ln>
        </p:spPr>
        <p:txBody>
          <a:bodyPr anchorCtr="0" anchor="ctr" bIns="91425" lIns="91425" spcFirstLastPara="1" rIns="91425" wrap="square" tIns="91425">
            <a:noAutofit/>
          </a:bodyPr>
          <a:lstStyle/>
          <a:p>
            <a:pPr indent="0" lvl="0" marL="0" rtl="0" algn="ctr">
              <a:spcBef>
                <a:spcPts val="0"/>
              </a:spcBef>
              <a:spcAft>
                <a:spcPts val="0"/>
              </a:spcAft>
              <a:buNone/>
            </a:pPr>
            <a:r>
              <a:t/>
            </a:r>
            <a:endParaRPr>
              <a:latin typeface="Roboto Serif"/>
              <a:ea typeface="Roboto Serif"/>
              <a:cs typeface="Roboto Serif"/>
              <a:sym typeface="Roboto Serif"/>
            </a:endParaRPr>
          </a:p>
        </p:txBody>
      </p:sp>
      <p:pic>
        <p:nvPicPr>
          <p:cNvPr id="463" name="Google Shape;463;p64"/>
          <p:cNvPicPr preferRelativeResize="0"/>
          <p:nvPr/>
        </p:nvPicPr>
        <p:blipFill>
          <a:blip r:embed="rId3">
            <a:alphaModFix/>
          </a:blip>
          <a:stretch>
            <a:fillRect/>
          </a:stretch>
        </p:blipFill>
        <p:spPr>
          <a:xfrm>
            <a:off x="8019033" y="113499"/>
            <a:ext cx="991729" cy="498600"/>
          </a:xfrm>
          <a:prstGeom prst="rect">
            <a:avLst/>
          </a:prstGeom>
          <a:noFill/>
          <a:ln>
            <a:noFill/>
          </a:ln>
        </p:spPr>
      </p:pic>
      <p:sp>
        <p:nvSpPr>
          <p:cNvPr id="464" name="Google Shape;464;p64"/>
          <p:cNvSpPr txBox="1"/>
          <p:nvPr/>
        </p:nvSpPr>
        <p:spPr>
          <a:xfrm>
            <a:off x="246825" y="875125"/>
            <a:ext cx="8706300" cy="3693600"/>
          </a:xfrm>
          <a:prstGeom prst="rect">
            <a:avLst/>
          </a:prstGeom>
          <a:noFill/>
          <a:ln>
            <a:noFill/>
          </a:ln>
        </p:spPr>
        <p:txBody>
          <a:bodyPr anchorCtr="0" anchor="t" bIns="91425" lIns="91425" spcFirstLastPara="1" rIns="91425" wrap="square" tIns="91425">
            <a:noAutofit/>
          </a:bodyPr>
          <a:lstStyle/>
          <a:p>
            <a:pPr indent="-323850" lvl="0" marL="457200" rtl="0" algn="l">
              <a:lnSpc>
                <a:spcPct val="100000"/>
              </a:lnSpc>
              <a:spcBef>
                <a:spcPts val="0"/>
              </a:spcBef>
              <a:spcAft>
                <a:spcPts val="0"/>
              </a:spcAft>
              <a:buClr>
                <a:schemeClr val="lt2"/>
              </a:buClr>
              <a:buSzPts val="1500"/>
              <a:buFont typeface="Roboto Serif"/>
              <a:buChar char="●"/>
            </a:pPr>
            <a:r>
              <a:rPr lang="en" sz="1500">
                <a:solidFill>
                  <a:schemeClr val="lt2"/>
                </a:solidFill>
                <a:latin typeface="Roboto Serif"/>
                <a:ea typeface="Roboto Serif"/>
                <a:cs typeface="Roboto Serif"/>
                <a:sym typeface="Roboto Serif"/>
              </a:rPr>
              <a:t>Promote the collaboration on Rolling Loud and All Elite Wrestling social media channels.  Our featured stars will all film vignettes, teasing which artists they may encounter</a:t>
            </a:r>
            <a:endParaRPr sz="1500">
              <a:solidFill>
                <a:schemeClr val="lt2"/>
              </a:solidFill>
              <a:latin typeface="Roboto Serif"/>
              <a:ea typeface="Roboto Serif"/>
              <a:cs typeface="Roboto Serif"/>
              <a:sym typeface="Roboto Serif"/>
            </a:endParaRPr>
          </a:p>
          <a:p>
            <a:pPr indent="-323850" lvl="0" marL="457200" rtl="0" algn="l">
              <a:lnSpc>
                <a:spcPct val="100000"/>
              </a:lnSpc>
              <a:spcBef>
                <a:spcPts val="0"/>
              </a:spcBef>
              <a:spcAft>
                <a:spcPts val="0"/>
              </a:spcAft>
              <a:buClr>
                <a:schemeClr val="lt2"/>
              </a:buClr>
              <a:buSzPts val="1500"/>
              <a:buFont typeface="Roboto Serif"/>
              <a:buChar char="●"/>
            </a:pPr>
            <a:r>
              <a:rPr lang="en" sz="1500">
                <a:solidFill>
                  <a:schemeClr val="lt2"/>
                </a:solidFill>
                <a:latin typeface="Roboto Serif"/>
                <a:ea typeface="Roboto Serif"/>
                <a:cs typeface="Roboto Serif"/>
                <a:sym typeface="Roboto Serif"/>
              </a:rPr>
              <a:t>Smaller 18x18 ring for photo-op opportunities </a:t>
            </a:r>
            <a:endParaRPr sz="1500">
              <a:solidFill>
                <a:schemeClr val="lt2"/>
              </a:solidFill>
              <a:latin typeface="Roboto Serif"/>
              <a:ea typeface="Roboto Serif"/>
              <a:cs typeface="Roboto Serif"/>
              <a:sym typeface="Roboto Serif"/>
            </a:endParaRPr>
          </a:p>
          <a:p>
            <a:pPr indent="-323850" lvl="0" marL="457200" rtl="0" algn="l">
              <a:lnSpc>
                <a:spcPct val="100000"/>
              </a:lnSpc>
              <a:spcBef>
                <a:spcPts val="0"/>
              </a:spcBef>
              <a:spcAft>
                <a:spcPts val="0"/>
              </a:spcAft>
              <a:buClr>
                <a:schemeClr val="lt2"/>
              </a:buClr>
              <a:buSzPts val="1500"/>
              <a:buFont typeface="Roboto Serif"/>
              <a:buChar char="●"/>
            </a:pPr>
            <a:r>
              <a:rPr lang="en" sz="1500">
                <a:solidFill>
                  <a:schemeClr val="lt2"/>
                </a:solidFill>
                <a:latin typeface="Roboto Serif"/>
                <a:ea typeface="Roboto Serif"/>
                <a:cs typeface="Roboto Serif"/>
                <a:sym typeface="Roboto Serif"/>
              </a:rPr>
              <a:t>Orange Cassidy and Willow Nightingale meet-n-greet</a:t>
            </a:r>
            <a:endParaRPr sz="1500">
              <a:solidFill>
                <a:schemeClr val="lt2"/>
              </a:solidFill>
              <a:latin typeface="Roboto Serif"/>
              <a:ea typeface="Roboto Serif"/>
              <a:cs typeface="Roboto Serif"/>
              <a:sym typeface="Roboto Serif"/>
            </a:endParaRPr>
          </a:p>
          <a:p>
            <a:pPr indent="-323850" lvl="0" marL="457200" rtl="0" algn="l">
              <a:lnSpc>
                <a:spcPct val="100000"/>
              </a:lnSpc>
              <a:spcBef>
                <a:spcPts val="0"/>
              </a:spcBef>
              <a:spcAft>
                <a:spcPts val="0"/>
              </a:spcAft>
              <a:buClr>
                <a:schemeClr val="lt2"/>
              </a:buClr>
              <a:buSzPts val="1500"/>
              <a:buFont typeface="Roboto Serif"/>
              <a:buChar char="●"/>
            </a:pPr>
            <a:r>
              <a:rPr lang="en" sz="1500">
                <a:solidFill>
                  <a:schemeClr val="lt2"/>
                </a:solidFill>
                <a:latin typeface="Roboto Serif"/>
                <a:ea typeface="Roboto Serif"/>
                <a:cs typeface="Roboto Serif"/>
                <a:sym typeface="Roboto Serif"/>
              </a:rPr>
              <a:t>Mercedes Moné on stage with Megan Thee Stallion</a:t>
            </a:r>
            <a:endParaRPr sz="1500">
              <a:solidFill>
                <a:schemeClr val="lt2"/>
              </a:solidFill>
              <a:latin typeface="Roboto Serif"/>
              <a:ea typeface="Roboto Serif"/>
              <a:cs typeface="Roboto Serif"/>
              <a:sym typeface="Roboto Serif"/>
            </a:endParaRPr>
          </a:p>
          <a:p>
            <a:pPr indent="-323850" lvl="0" marL="457200" rtl="0" algn="l">
              <a:lnSpc>
                <a:spcPct val="100000"/>
              </a:lnSpc>
              <a:spcBef>
                <a:spcPts val="0"/>
              </a:spcBef>
              <a:spcAft>
                <a:spcPts val="0"/>
              </a:spcAft>
              <a:buClr>
                <a:schemeClr val="lt2"/>
              </a:buClr>
              <a:buSzPts val="1500"/>
              <a:buFont typeface="Roboto Serif"/>
              <a:buChar char="●"/>
            </a:pPr>
            <a:r>
              <a:rPr lang="en" sz="1500">
                <a:solidFill>
                  <a:schemeClr val="lt2"/>
                </a:solidFill>
                <a:latin typeface="Roboto Serif"/>
                <a:ea typeface="Roboto Serif"/>
                <a:cs typeface="Roboto Serif"/>
                <a:sym typeface="Roboto Serif"/>
              </a:rPr>
              <a:t>Swerve Strickland on stage with Lil Baby</a:t>
            </a:r>
            <a:endParaRPr sz="1500">
              <a:solidFill>
                <a:schemeClr val="lt2"/>
              </a:solidFill>
              <a:latin typeface="Roboto Serif"/>
              <a:ea typeface="Roboto Serif"/>
              <a:cs typeface="Roboto Serif"/>
              <a:sym typeface="Roboto Serif"/>
            </a:endParaRPr>
          </a:p>
          <a:p>
            <a:pPr indent="-323850" lvl="0" marL="457200" rtl="0" algn="l">
              <a:lnSpc>
                <a:spcPct val="100000"/>
              </a:lnSpc>
              <a:spcBef>
                <a:spcPts val="0"/>
              </a:spcBef>
              <a:spcAft>
                <a:spcPts val="0"/>
              </a:spcAft>
              <a:buClr>
                <a:schemeClr val="lt2"/>
              </a:buClr>
              <a:buSzPts val="1500"/>
              <a:buFont typeface="Roboto Serif"/>
              <a:buChar char="●"/>
            </a:pPr>
            <a:r>
              <a:rPr lang="en" sz="1500">
                <a:solidFill>
                  <a:schemeClr val="lt2"/>
                </a:solidFill>
                <a:latin typeface="Roboto Serif"/>
                <a:ea typeface="Roboto Serif"/>
                <a:cs typeface="Roboto Serif"/>
                <a:sym typeface="Roboto Serif"/>
              </a:rPr>
              <a:t>Jon Moxley, Claudio </a:t>
            </a:r>
            <a:r>
              <a:rPr lang="en" sz="1500">
                <a:solidFill>
                  <a:schemeClr val="lt2"/>
                </a:solidFill>
                <a:latin typeface="Roboto Serif"/>
                <a:ea typeface="Roboto Serif"/>
                <a:cs typeface="Roboto Serif"/>
                <a:sym typeface="Roboto Serif"/>
              </a:rPr>
              <a:t>Castagnoli</a:t>
            </a:r>
            <a:r>
              <a:rPr lang="en" sz="1500">
                <a:solidFill>
                  <a:schemeClr val="lt2"/>
                </a:solidFill>
                <a:latin typeface="Roboto Serif"/>
                <a:ea typeface="Roboto Serif"/>
                <a:cs typeface="Roboto Serif"/>
                <a:sym typeface="Roboto Serif"/>
              </a:rPr>
              <a:t>, Marina Shafir, PAC, Wheeler Yuta and Daniel Garcia (The Death Riders) interrupt and cause chaos. Darby Allin and Will Ospreay make their appearance soon after.</a:t>
            </a:r>
            <a:endParaRPr sz="1500">
              <a:solidFill>
                <a:schemeClr val="lt2"/>
              </a:solidFill>
              <a:latin typeface="Roboto Serif"/>
              <a:ea typeface="Roboto Serif"/>
              <a:cs typeface="Roboto Serif"/>
              <a:sym typeface="Roboto Serif"/>
            </a:endParaRPr>
          </a:p>
          <a:p>
            <a:pPr indent="-323850" lvl="0" marL="457200" rtl="0" algn="l">
              <a:lnSpc>
                <a:spcPct val="100000"/>
              </a:lnSpc>
              <a:spcBef>
                <a:spcPts val="0"/>
              </a:spcBef>
              <a:spcAft>
                <a:spcPts val="0"/>
              </a:spcAft>
              <a:buClr>
                <a:schemeClr val="lt2"/>
              </a:buClr>
              <a:buSzPts val="1500"/>
              <a:buFont typeface="Roboto Serif"/>
              <a:buChar char="●"/>
            </a:pPr>
            <a:r>
              <a:rPr lang="en" sz="1500">
                <a:solidFill>
                  <a:schemeClr val="lt2"/>
                </a:solidFill>
                <a:latin typeface="Roboto Serif"/>
                <a:ea typeface="Roboto Serif"/>
                <a:cs typeface="Roboto Serif"/>
                <a:sym typeface="Roboto Serif"/>
              </a:rPr>
              <a:t>Brawl destroying the Rolling Loud x AEW set ups, eventually spilling towards the ring</a:t>
            </a:r>
            <a:endParaRPr sz="1500">
              <a:solidFill>
                <a:schemeClr val="lt2"/>
              </a:solidFill>
              <a:latin typeface="Roboto Serif"/>
              <a:ea typeface="Roboto Serif"/>
              <a:cs typeface="Roboto Serif"/>
              <a:sym typeface="Roboto Serif"/>
            </a:endParaRPr>
          </a:p>
          <a:p>
            <a:pPr indent="-323850" lvl="0" marL="457200" rtl="0" algn="l">
              <a:lnSpc>
                <a:spcPct val="100000"/>
              </a:lnSpc>
              <a:spcBef>
                <a:spcPts val="0"/>
              </a:spcBef>
              <a:spcAft>
                <a:spcPts val="0"/>
              </a:spcAft>
              <a:buClr>
                <a:schemeClr val="lt2"/>
              </a:buClr>
              <a:buSzPts val="1500"/>
              <a:buFont typeface="Roboto Serif"/>
              <a:buChar char="●"/>
            </a:pPr>
            <a:r>
              <a:rPr lang="en" sz="1500">
                <a:solidFill>
                  <a:schemeClr val="lt2"/>
                </a:solidFill>
                <a:latin typeface="Roboto Serif"/>
                <a:ea typeface="Roboto Serif"/>
                <a:cs typeface="Roboto Serif"/>
                <a:sym typeface="Roboto Serif"/>
              </a:rPr>
              <a:t>VIRAL MOMENT: in a callback to the first episode of AEW Dynamite, Jon Moxley will perform his finishing move to Darby through glass. </a:t>
            </a:r>
            <a:endParaRPr sz="1500">
              <a:solidFill>
                <a:schemeClr val="lt2"/>
              </a:solidFill>
              <a:latin typeface="Roboto Serif"/>
              <a:ea typeface="Roboto Serif"/>
              <a:cs typeface="Roboto Serif"/>
              <a:sym typeface="Roboto Serif"/>
            </a:endParaRPr>
          </a:p>
          <a:p>
            <a:pPr indent="0" lvl="0" marL="0" rtl="0" algn="l">
              <a:lnSpc>
                <a:spcPct val="100000"/>
              </a:lnSpc>
              <a:spcBef>
                <a:spcPts val="0"/>
              </a:spcBef>
              <a:spcAft>
                <a:spcPts val="0"/>
              </a:spcAft>
              <a:buNone/>
            </a:pPr>
            <a:r>
              <a:t/>
            </a:r>
            <a:endParaRPr sz="1500">
              <a:solidFill>
                <a:schemeClr val="lt2"/>
              </a:solidFill>
              <a:latin typeface="Roboto Serif"/>
              <a:ea typeface="Roboto Serif"/>
              <a:cs typeface="Roboto Serif"/>
              <a:sym typeface="Roboto Serif"/>
            </a:endParaRPr>
          </a:p>
        </p:txBody>
      </p:sp>
    </p:spTree>
  </p:cSld>
  <p:clrMapOvr>
    <a:masterClrMapping/>
  </p:clrMapOvr>
</p:sld>
</file>

<file path=ppt/slides/slide1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dk1"/>
        </a:solidFill>
      </p:bgPr>
    </p:bg>
    <p:spTree>
      <p:nvGrpSpPr>
        <p:cNvPr id="468" name="Shape 468"/>
        <p:cNvGrpSpPr/>
        <p:nvPr/>
      </p:nvGrpSpPr>
      <p:grpSpPr>
        <a:xfrm>
          <a:off x="0" y="0"/>
          <a:ext cx="0" cy="0"/>
          <a:chOff x="0" y="0"/>
          <a:chExt cx="0" cy="0"/>
        </a:xfrm>
      </p:grpSpPr>
      <p:sp>
        <p:nvSpPr>
          <p:cNvPr id="469" name="Google Shape;469;p65"/>
          <p:cNvSpPr txBox="1"/>
          <p:nvPr>
            <p:ph type="title"/>
          </p:nvPr>
        </p:nvSpPr>
        <p:spPr>
          <a:xfrm>
            <a:off x="157647" y="116473"/>
            <a:ext cx="7034100" cy="11961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
                <a:solidFill>
                  <a:srgbClr val="FDE5A3"/>
                </a:solidFill>
              </a:rPr>
              <a:t>Timeline </a:t>
            </a:r>
            <a:r>
              <a:rPr lang="en">
                <a:solidFill>
                  <a:srgbClr val="FDE5A3"/>
                </a:solidFill>
              </a:rPr>
              <a:t>Calendar</a:t>
            </a:r>
            <a:r>
              <a:rPr lang="en">
                <a:solidFill>
                  <a:srgbClr val="FDE5A3"/>
                </a:solidFill>
              </a:rPr>
              <a:t> </a:t>
            </a:r>
            <a:endParaRPr>
              <a:solidFill>
                <a:srgbClr val="FDE5A3"/>
              </a:solidFill>
            </a:endParaRPr>
          </a:p>
        </p:txBody>
      </p:sp>
      <p:sp>
        <p:nvSpPr>
          <p:cNvPr id="470" name="Google Shape;470;p65"/>
          <p:cNvSpPr txBox="1"/>
          <p:nvPr>
            <p:ph idx="3" type="body"/>
          </p:nvPr>
        </p:nvSpPr>
        <p:spPr>
          <a:xfrm>
            <a:off x="165800" y="4845125"/>
            <a:ext cx="1248300" cy="157800"/>
          </a:xfrm>
          <a:prstGeom prst="rect">
            <a:avLst/>
          </a:prstGeom>
        </p:spPr>
        <p:txBody>
          <a:bodyPr anchorCtr="0" anchor="t" bIns="0" lIns="18275" spcFirstLastPara="1" rIns="18275" wrap="square" tIns="18275">
            <a:noAutofit/>
          </a:bodyPr>
          <a:lstStyle/>
          <a:p>
            <a:pPr indent="0" lvl="0" marL="0" rtl="0" algn="l">
              <a:spcBef>
                <a:spcPts val="0"/>
              </a:spcBef>
              <a:spcAft>
                <a:spcPts val="0"/>
              </a:spcAft>
              <a:buNone/>
            </a:pPr>
            <a:r>
              <a:t/>
            </a:r>
            <a:endParaRPr/>
          </a:p>
        </p:txBody>
      </p:sp>
      <p:sp>
        <p:nvSpPr>
          <p:cNvPr id="471" name="Google Shape;471;p65"/>
          <p:cNvSpPr txBox="1"/>
          <p:nvPr>
            <p:ph idx="4" type="body"/>
          </p:nvPr>
        </p:nvSpPr>
        <p:spPr>
          <a:xfrm>
            <a:off x="2281250" y="4845150"/>
            <a:ext cx="1802700" cy="157800"/>
          </a:xfrm>
          <a:prstGeom prst="rect">
            <a:avLst/>
          </a:prstGeom>
        </p:spPr>
        <p:txBody>
          <a:bodyPr anchorCtr="0" anchor="t" bIns="0" lIns="18275" spcFirstLastPara="1" rIns="18275" wrap="square" tIns="18275">
            <a:noAutofit/>
          </a:bodyPr>
          <a:lstStyle/>
          <a:p>
            <a:pPr indent="0" lvl="0" marL="0" rtl="0" algn="l">
              <a:spcBef>
                <a:spcPts val="0"/>
              </a:spcBef>
              <a:spcAft>
                <a:spcPts val="0"/>
              </a:spcAft>
              <a:buNone/>
            </a:pPr>
            <a:r>
              <a:t/>
            </a:r>
            <a:endParaRPr/>
          </a:p>
        </p:txBody>
      </p:sp>
      <p:sp>
        <p:nvSpPr>
          <p:cNvPr id="472" name="Google Shape;472;p65"/>
          <p:cNvSpPr/>
          <p:nvPr/>
        </p:nvSpPr>
        <p:spPr>
          <a:xfrm>
            <a:off x="0" y="4644925"/>
            <a:ext cx="9155400" cy="498600"/>
          </a:xfrm>
          <a:prstGeom prst="rect">
            <a:avLst/>
          </a:prstGeom>
          <a:gradFill>
            <a:gsLst>
              <a:gs pos="0">
                <a:srgbClr val="FFF6DB"/>
              </a:gs>
              <a:gs pos="100000">
                <a:srgbClr val="FAD15C"/>
              </a:gs>
            </a:gsLst>
            <a:path path="circle">
              <a:fillToRect b="50%" l="50%" r="50%" t="50%"/>
            </a:path>
            <a:tileRect/>
          </a:gradFill>
          <a:ln>
            <a:noFill/>
          </a:ln>
        </p:spPr>
        <p:txBody>
          <a:bodyPr anchorCtr="0" anchor="ctr" bIns="91425" lIns="91425" spcFirstLastPara="1" rIns="91425" wrap="square" tIns="91425">
            <a:noAutofit/>
          </a:bodyPr>
          <a:lstStyle/>
          <a:p>
            <a:pPr indent="0" lvl="0" marL="0" rtl="0" algn="ctr">
              <a:spcBef>
                <a:spcPts val="0"/>
              </a:spcBef>
              <a:spcAft>
                <a:spcPts val="0"/>
              </a:spcAft>
              <a:buNone/>
            </a:pPr>
            <a:r>
              <a:t/>
            </a:r>
            <a:endParaRPr>
              <a:latin typeface="Roboto Serif"/>
              <a:ea typeface="Roboto Serif"/>
              <a:cs typeface="Roboto Serif"/>
              <a:sym typeface="Roboto Serif"/>
            </a:endParaRPr>
          </a:p>
        </p:txBody>
      </p:sp>
      <p:pic>
        <p:nvPicPr>
          <p:cNvPr id="473" name="Google Shape;473;p65"/>
          <p:cNvPicPr preferRelativeResize="0"/>
          <p:nvPr/>
        </p:nvPicPr>
        <p:blipFill>
          <a:blip r:embed="rId3">
            <a:alphaModFix/>
          </a:blip>
          <a:stretch>
            <a:fillRect/>
          </a:stretch>
        </p:blipFill>
        <p:spPr>
          <a:xfrm>
            <a:off x="8019033" y="113499"/>
            <a:ext cx="991729" cy="498600"/>
          </a:xfrm>
          <a:prstGeom prst="rect">
            <a:avLst/>
          </a:prstGeom>
          <a:noFill/>
          <a:ln>
            <a:noFill/>
          </a:ln>
        </p:spPr>
      </p:pic>
      <p:graphicFrame>
        <p:nvGraphicFramePr>
          <p:cNvPr id="474" name="Google Shape;474;p65"/>
          <p:cNvGraphicFramePr/>
          <p:nvPr/>
        </p:nvGraphicFramePr>
        <p:xfrm>
          <a:off x="0" y="0"/>
          <a:ext cx="3000000" cy="3000000"/>
        </p:xfrm>
        <a:graphic>
          <a:graphicData uri="http://schemas.openxmlformats.org/drawingml/2006/table">
            <a:tbl>
              <a:tblPr>
                <a:noFill/>
                <a:tableStyleId>{C59EFCD7-F2A6-4ED0-807D-3F042379651B}</a:tableStyleId>
              </a:tblPr>
              <a:tblGrid>
                <a:gridCol w="2241875"/>
                <a:gridCol w="2304150"/>
                <a:gridCol w="2304150"/>
                <a:gridCol w="2293825"/>
              </a:tblGrid>
              <a:tr h="507600">
                <a:tc>
                  <a:txBody>
                    <a:bodyPr/>
                    <a:lstStyle/>
                    <a:p>
                      <a:pPr indent="0" lvl="0" marL="0" rtl="0" algn="l">
                        <a:lnSpc>
                          <a:spcPct val="115000"/>
                        </a:lnSpc>
                        <a:spcBef>
                          <a:spcPts val="0"/>
                        </a:spcBef>
                        <a:spcAft>
                          <a:spcPts val="0"/>
                        </a:spcAft>
                        <a:buNone/>
                      </a:pPr>
                      <a:r>
                        <a:rPr b="1" lang="en" sz="2000">
                          <a:latin typeface="Roboto Serif"/>
                          <a:ea typeface="Roboto Serif"/>
                          <a:cs typeface="Roboto Serif"/>
                          <a:sym typeface="Roboto Serif"/>
                        </a:rPr>
                        <a:t>Q1: Jan–Mar</a:t>
                      </a:r>
                      <a:endParaRPr b="1" sz="2000">
                        <a:latin typeface="Roboto Serif"/>
                        <a:ea typeface="Roboto Serif"/>
                        <a:cs typeface="Roboto Serif"/>
                        <a:sym typeface="Roboto Serif"/>
                      </a:endParaRPr>
                    </a:p>
                  </a:txBody>
                  <a:tcPr marT="45725" marB="45725" marR="91450" marL="91450">
                    <a:lnL cap="flat" cmpd="sng" w="9525">
                      <a:solidFill>
                        <a:srgbClr val="FFFFFF"/>
                      </a:solidFill>
                      <a:prstDash val="solid"/>
                      <a:round/>
                      <a:headEnd len="sm" w="sm" type="none"/>
                      <a:tailEnd len="sm" w="sm" type="none"/>
                    </a:lnL>
                    <a:lnR cap="flat" cmpd="sng" w="9525">
                      <a:solidFill>
                        <a:srgbClr val="FFFFFF"/>
                      </a:solidFill>
                      <a:prstDash val="solid"/>
                      <a:round/>
                      <a:headEnd len="sm" w="sm" type="none"/>
                      <a:tailEnd len="sm" w="sm" type="none"/>
                    </a:lnR>
                    <a:lnT cap="flat" cmpd="sng" w="9525">
                      <a:solidFill>
                        <a:srgbClr val="FFFFFF"/>
                      </a:solidFill>
                      <a:prstDash val="solid"/>
                      <a:round/>
                      <a:headEnd len="sm" w="sm" type="none"/>
                      <a:tailEnd len="sm" w="sm" type="none"/>
                    </a:lnT>
                    <a:lnB cap="flat" cmpd="sng" w="38100">
                      <a:solidFill>
                        <a:srgbClr val="FFFFFF">
                          <a:alpha val="0"/>
                        </a:srgbClr>
                      </a:solidFill>
                      <a:prstDash val="solid"/>
                      <a:round/>
                      <a:headEnd len="sm" w="sm" type="none"/>
                      <a:tailEnd len="sm" w="sm" type="none"/>
                    </a:lnB>
                    <a:solidFill>
                      <a:srgbClr val="D7BE73"/>
                    </a:solidFill>
                  </a:tcPr>
                </a:tc>
                <a:tc>
                  <a:txBody>
                    <a:bodyPr/>
                    <a:lstStyle/>
                    <a:p>
                      <a:pPr indent="0" lvl="0" marL="0" rtl="0" algn="l">
                        <a:lnSpc>
                          <a:spcPct val="115000"/>
                        </a:lnSpc>
                        <a:spcBef>
                          <a:spcPts val="0"/>
                        </a:spcBef>
                        <a:spcAft>
                          <a:spcPts val="0"/>
                        </a:spcAft>
                        <a:buNone/>
                      </a:pPr>
                      <a:r>
                        <a:rPr b="1" lang="en" sz="2000">
                          <a:latin typeface="Roboto Serif"/>
                          <a:ea typeface="Roboto Serif"/>
                          <a:cs typeface="Roboto Serif"/>
                          <a:sym typeface="Roboto Serif"/>
                        </a:rPr>
                        <a:t>Q2: Apr–Jun</a:t>
                      </a:r>
                      <a:endParaRPr b="1" sz="2000">
                        <a:latin typeface="Roboto Serif"/>
                        <a:ea typeface="Roboto Serif"/>
                        <a:cs typeface="Roboto Serif"/>
                        <a:sym typeface="Roboto Serif"/>
                      </a:endParaRPr>
                    </a:p>
                  </a:txBody>
                  <a:tcPr marT="45725" marB="45725" marR="91450" marL="91450">
                    <a:lnL cap="flat" cmpd="sng" w="9525">
                      <a:solidFill>
                        <a:srgbClr val="FFFFFF"/>
                      </a:solidFill>
                      <a:prstDash val="solid"/>
                      <a:round/>
                      <a:headEnd len="sm" w="sm" type="none"/>
                      <a:tailEnd len="sm" w="sm" type="none"/>
                    </a:lnL>
                    <a:lnR cap="flat" cmpd="sng" w="9525">
                      <a:solidFill>
                        <a:srgbClr val="FFFFFF"/>
                      </a:solidFill>
                      <a:prstDash val="solid"/>
                      <a:round/>
                      <a:headEnd len="sm" w="sm" type="none"/>
                      <a:tailEnd len="sm" w="sm" type="none"/>
                    </a:lnR>
                    <a:lnT cap="flat" cmpd="sng" w="9525">
                      <a:solidFill>
                        <a:srgbClr val="FFFFFF"/>
                      </a:solidFill>
                      <a:prstDash val="solid"/>
                      <a:round/>
                      <a:headEnd len="sm" w="sm" type="none"/>
                      <a:tailEnd len="sm" w="sm" type="none"/>
                    </a:lnT>
                    <a:lnB cap="flat" cmpd="sng" w="38100">
                      <a:solidFill>
                        <a:srgbClr val="FFFFFF">
                          <a:alpha val="0"/>
                        </a:srgbClr>
                      </a:solidFill>
                      <a:prstDash val="solid"/>
                      <a:round/>
                      <a:headEnd len="sm" w="sm" type="none"/>
                      <a:tailEnd len="sm" w="sm" type="none"/>
                    </a:lnB>
                    <a:solidFill>
                      <a:srgbClr val="C69949"/>
                    </a:solidFill>
                  </a:tcPr>
                </a:tc>
                <a:tc>
                  <a:txBody>
                    <a:bodyPr/>
                    <a:lstStyle/>
                    <a:p>
                      <a:pPr indent="0" lvl="0" marL="0" rtl="0" algn="l">
                        <a:lnSpc>
                          <a:spcPct val="115000"/>
                        </a:lnSpc>
                        <a:spcBef>
                          <a:spcPts val="0"/>
                        </a:spcBef>
                        <a:spcAft>
                          <a:spcPts val="0"/>
                        </a:spcAft>
                        <a:buNone/>
                      </a:pPr>
                      <a:r>
                        <a:rPr b="1" lang="en" sz="2000">
                          <a:latin typeface="Roboto Serif"/>
                          <a:ea typeface="Roboto Serif"/>
                          <a:cs typeface="Roboto Serif"/>
                          <a:sym typeface="Roboto Serif"/>
                        </a:rPr>
                        <a:t>Q3: Jul–Sept</a:t>
                      </a:r>
                      <a:endParaRPr b="1" sz="2000">
                        <a:latin typeface="Roboto Serif"/>
                        <a:ea typeface="Roboto Serif"/>
                        <a:cs typeface="Roboto Serif"/>
                        <a:sym typeface="Roboto Serif"/>
                      </a:endParaRPr>
                    </a:p>
                  </a:txBody>
                  <a:tcPr marT="45725" marB="45725" marR="91450" marL="91450">
                    <a:lnL cap="flat" cmpd="sng" w="9525">
                      <a:solidFill>
                        <a:srgbClr val="FFFFFF"/>
                      </a:solidFill>
                      <a:prstDash val="solid"/>
                      <a:round/>
                      <a:headEnd len="sm" w="sm" type="none"/>
                      <a:tailEnd len="sm" w="sm" type="none"/>
                    </a:lnL>
                    <a:lnR cap="flat" cmpd="sng" w="9525">
                      <a:solidFill>
                        <a:srgbClr val="FFFFFF"/>
                      </a:solidFill>
                      <a:prstDash val="solid"/>
                      <a:round/>
                      <a:headEnd len="sm" w="sm" type="none"/>
                      <a:tailEnd len="sm" w="sm" type="none"/>
                    </a:lnR>
                    <a:lnT cap="flat" cmpd="sng" w="9525">
                      <a:solidFill>
                        <a:srgbClr val="FFFFFF"/>
                      </a:solidFill>
                      <a:prstDash val="solid"/>
                      <a:round/>
                      <a:headEnd len="sm" w="sm" type="none"/>
                      <a:tailEnd len="sm" w="sm" type="none"/>
                    </a:lnT>
                    <a:lnB cap="flat" cmpd="sng" w="38100">
                      <a:solidFill>
                        <a:srgbClr val="FFFFFF">
                          <a:alpha val="0"/>
                        </a:srgbClr>
                      </a:solidFill>
                      <a:prstDash val="solid"/>
                      <a:round/>
                      <a:headEnd len="sm" w="sm" type="none"/>
                      <a:tailEnd len="sm" w="sm" type="none"/>
                    </a:lnB>
                    <a:solidFill>
                      <a:srgbClr val="BB8334"/>
                    </a:solidFill>
                  </a:tcPr>
                </a:tc>
                <a:tc>
                  <a:txBody>
                    <a:bodyPr/>
                    <a:lstStyle/>
                    <a:p>
                      <a:pPr indent="0" lvl="0" marL="0" rtl="0" algn="l">
                        <a:lnSpc>
                          <a:spcPct val="115000"/>
                        </a:lnSpc>
                        <a:spcBef>
                          <a:spcPts val="0"/>
                        </a:spcBef>
                        <a:spcAft>
                          <a:spcPts val="0"/>
                        </a:spcAft>
                        <a:buNone/>
                      </a:pPr>
                      <a:r>
                        <a:rPr b="1" lang="en" sz="2000">
                          <a:latin typeface="Roboto Serif"/>
                          <a:ea typeface="Roboto Serif"/>
                          <a:cs typeface="Roboto Serif"/>
                          <a:sym typeface="Roboto Serif"/>
                        </a:rPr>
                        <a:t>Q4: Oct–Dec</a:t>
                      </a:r>
                      <a:endParaRPr b="1" sz="2000">
                        <a:latin typeface="Roboto Serif"/>
                        <a:ea typeface="Roboto Serif"/>
                        <a:cs typeface="Roboto Serif"/>
                        <a:sym typeface="Roboto Serif"/>
                      </a:endParaRPr>
                    </a:p>
                  </a:txBody>
                  <a:tcPr marT="45725" marB="45725" marR="91450" marL="91450">
                    <a:lnL cap="flat" cmpd="sng" w="9525">
                      <a:solidFill>
                        <a:srgbClr val="FFFFFF"/>
                      </a:solidFill>
                      <a:prstDash val="solid"/>
                      <a:round/>
                      <a:headEnd len="sm" w="sm" type="none"/>
                      <a:tailEnd len="sm" w="sm" type="none"/>
                    </a:lnL>
                    <a:lnR cap="flat" cmpd="sng" w="9525">
                      <a:solidFill>
                        <a:srgbClr val="FFFFFF"/>
                      </a:solidFill>
                      <a:prstDash val="solid"/>
                      <a:round/>
                      <a:headEnd len="sm" w="sm" type="none"/>
                      <a:tailEnd len="sm" w="sm" type="none"/>
                    </a:lnR>
                    <a:lnT cap="flat" cmpd="sng" w="9525">
                      <a:solidFill>
                        <a:srgbClr val="FFFFFF"/>
                      </a:solidFill>
                      <a:prstDash val="solid"/>
                      <a:round/>
                      <a:headEnd len="sm" w="sm" type="none"/>
                      <a:tailEnd len="sm" w="sm" type="none"/>
                    </a:lnT>
                    <a:lnB cap="flat" cmpd="sng" w="38100">
                      <a:solidFill>
                        <a:srgbClr val="FFFFFF">
                          <a:alpha val="0"/>
                        </a:srgbClr>
                      </a:solidFill>
                      <a:prstDash val="solid"/>
                      <a:round/>
                      <a:headEnd len="sm" w="sm" type="none"/>
                      <a:tailEnd len="sm" w="sm" type="none"/>
                    </a:lnB>
                    <a:solidFill>
                      <a:srgbClr val="BB8334"/>
                    </a:solidFill>
                  </a:tcPr>
                </a:tc>
              </a:tr>
              <a:tr h="4635900">
                <a:tc>
                  <a:txBody>
                    <a:bodyPr/>
                    <a:lstStyle/>
                    <a:p>
                      <a:pPr indent="0" lvl="0" marL="0" rtl="0" algn="l">
                        <a:lnSpc>
                          <a:spcPct val="115000"/>
                        </a:lnSpc>
                        <a:spcBef>
                          <a:spcPts val="0"/>
                        </a:spcBef>
                        <a:spcAft>
                          <a:spcPts val="0"/>
                        </a:spcAft>
                        <a:buNone/>
                      </a:pPr>
                      <a:r>
                        <a:rPr b="1" lang="en">
                          <a:solidFill>
                            <a:schemeClr val="lt2"/>
                          </a:solidFill>
                          <a:highlight>
                            <a:srgbClr val="D7BE73"/>
                          </a:highlight>
                          <a:latin typeface="Roboto Serif"/>
                          <a:ea typeface="Roboto Serif"/>
                          <a:cs typeface="Roboto Serif"/>
                          <a:sym typeface="Roboto Serif"/>
                        </a:rPr>
                        <a:t>January</a:t>
                      </a:r>
                      <a:r>
                        <a:rPr lang="en">
                          <a:solidFill>
                            <a:schemeClr val="lt2"/>
                          </a:solidFill>
                          <a:latin typeface="Roboto Serif"/>
                          <a:ea typeface="Roboto Serif"/>
                          <a:cs typeface="Roboto Serif"/>
                          <a:sym typeface="Roboto Serif"/>
                        </a:rPr>
                        <a:t>:</a:t>
                      </a:r>
                      <a:endParaRPr>
                        <a:solidFill>
                          <a:schemeClr val="lt2"/>
                        </a:solidFill>
                        <a:latin typeface="Roboto Serif"/>
                        <a:ea typeface="Roboto Serif"/>
                        <a:cs typeface="Roboto Serif"/>
                        <a:sym typeface="Roboto Serif"/>
                      </a:endParaRPr>
                    </a:p>
                    <a:p>
                      <a:pPr indent="0" lvl="0" marL="0" rtl="0" algn="l">
                        <a:lnSpc>
                          <a:spcPct val="115000"/>
                        </a:lnSpc>
                        <a:spcBef>
                          <a:spcPts val="0"/>
                        </a:spcBef>
                        <a:spcAft>
                          <a:spcPts val="0"/>
                        </a:spcAft>
                        <a:buNone/>
                      </a:pPr>
                      <a:r>
                        <a:rPr lang="en">
                          <a:solidFill>
                            <a:schemeClr val="lt2"/>
                          </a:solidFill>
                          <a:latin typeface="Roboto Serif"/>
                          <a:ea typeface="Roboto Serif"/>
                          <a:cs typeface="Roboto Serif"/>
                          <a:sym typeface="Roboto Serif"/>
                        </a:rPr>
                        <a:t>• Finalize deals &amp; meetings</a:t>
                      </a:r>
                      <a:endParaRPr>
                        <a:solidFill>
                          <a:schemeClr val="lt2"/>
                        </a:solidFill>
                        <a:latin typeface="Roboto Serif"/>
                        <a:ea typeface="Roboto Serif"/>
                        <a:cs typeface="Roboto Serif"/>
                        <a:sym typeface="Roboto Serif"/>
                      </a:endParaRPr>
                    </a:p>
                    <a:p>
                      <a:pPr indent="0" lvl="0" marL="0" rtl="0" algn="l">
                        <a:lnSpc>
                          <a:spcPct val="115000"/>
                        </a:lnSpc>
                        <a:spcBef>
                          <a:spcPts val="0"/>
                        </a:spcBef>
                        <a:spcAft>
                          <a:spcPts val="0"/>
                        </a:spcAft>
                        <a:buNone/>
                      </a:pPr>
                      <a:r>
                        <a:rPr b="1" lang="en">
                          <a:solidFill>
                            <a:schemeClr val="lt2"/>
                          </a:solidFill>
                          <a:highlight>
                            <a:srgbClr val="D7BE73"/>
                          </a:highlight>
                          <a:latin typeface="Roboto Serif"/>
                          <a:ea typeface="Roboto Serif"/>
                          <a:cs typeface="Roboto Serif"/>
                          <a:sym typeface="Roboto Serif"/>
                        </a:rPr>
                        <a:t>February</a:t>
                      </a:r>
                      <a:r>
                        <a:rPr b="1" lang="en">
                          <a:solidFill>
                            <a:schemeClr val="lt2"/>
                          </a:solidFill>
                          <a:latin typeface="Roboto Serif"/>
                          <a:ea typeface="Roboto Serif"/>
                          <a:cs typeface="Roboto Serif"/>
                          <a:sym typeface="Roboto Serif"/>
                        </a:rPr>
                        <a:t>:</a:t>
                      </a:r>
                      <a:endParaRPr b="1">
                        <a:solidFill>
                          <a:schemeClr val="lt2"/>
                        </a:solidFill>
                        <a:latin typeface="Roboto Serif"/>
                        <a:ea typeface="Roboto Serif"/>
                        <a:cs typeface="Roboto Serif"/>
                        <a:sym typeface="Roboto Serif"/>
                      </a:endParaRPr>
                    </a:p>
                    <a:p>
                      <a:pPr indent="0" lvl="0" marL="0" rtl="0" algn="l">
                        <a:lnSpc>
                          <a:spcPct val="115000"/>
                        </a:lnSpc>
                        <a:spcBef>
                          <a:spcPts val="0"/>
                        </a:spcBef>
                        <a:spcAft>
                          <a:spcPts val="0"/>
                        </a:spcAft>
                        <a:buNone/>
                      </a:pPr>
                      <a:r>
                        <a:rPr lang="en">
                          <a:solidFill>
                            <a:schemeClr val="lt2"/>
                          </a:solidFill>
                          <a:latin typeface="Roboto Serif"/>
                          <a:ea typeface="Roboto Serif"/>
                          <a:cs typeface="Roboto Serif"/>
                          <a:sym typeface="Roboto Serif"/>
                        </a:rPr>
                        <a:t>• Press release (Supreme + Rolling Loud)</a:t>
                      </a:r>
                      <a:endParaRPr>
                        <a:solidFill>
                          <a:schemeClr val="lt2"/>
                        </a:solidFill>
                        <a:latin typeface="Roboto Serif"/>
                        <a:ea typeface="Roboto Serif"/>
                        <a:cs typeface="Roboto Serif"/>
                        <a:sym typeface="Roboto Serif"/>
                      </a:endParaRPr>
                    </a:p>
                    <a:p>
                      <a:pPr indent="0" lvl="0" marL="0" rtl="0" algn="l">
                        <a:lnSpc>
                          <a:spcPct val="115000"/>
                        </a:lnSpc>
                        <a:spcBef>
                          <a:spcPts val="0"/>
                        </a:spcBef>
                        <a:spcAft>
                          <a:spcPts val="0"/>
                        </a:spcAft>
                        <a:buNone/>
                      </a:pPr>
                      <a:r>
                        <a:rPr lang="en">
                          <a:solidFill>
                            <a:schemeClr val="lt2"/>
                          </a:solidFill>
                          <a:latin typeface="Roboto Serif"/>
                          <a:ea typeface="Roboto Serif"/>
                          <a:cs typeface="Roboto Serif"/>
                          <a:sym typeface="Roboto Serif"/>
                        </a:rPr>
                        <a:t>• Social launch + giveaway</a:t>
                      </a:r>
                      <a:endParaRPr>
                        <a:solidFill>
                          <a:schemeClr val="lt2"/>
                        </a:solidFill>
                        <a:latin typeface="Roboto Serif"/>
                        <a:ea typeface="Roboto Serif"/>
                        <a:cs typeface="Roboto Serif"/>
                        <a:sym typeface="Roboto Serif"/>
                      </a:endParaRPr>
                    </a:p>
                    <a:p>
                      <a:pPr indent="0" lvl="0" marL="0" rtl="0" algn="l">
                        <a:lnSpc>
                          <a:spcPct val="115000"/>
                        </a:lnSpc>
                        <a:spcBef>
                          <a:spcPts val="0"/>
                        </a:spcBef>
                        <a:spcAft>
                          <a:spcPts val="0"/>
                        </a:spcAft>
                        <a:buNone/>
                      </a:pPr>
                      <a:r>
                        <a:rPr b="1" lang="en">
                          <a:solidFill>
                            <a:schemeClr val="lt2"/>
                          </a:solidFill>
                          <a:highlight>
                            <a:srgbClr val="D7BE73"/>
                          </a:highlight>
                          <a:latin typeface="Roboto Serif"/>
                          <a:ea typeface="Roboto Serif"/>
                          <a:cs typeface="Roboto Serif"/>
                          <a:sym typeface="Roboto Serif"/>
                        </a:rPr>
                        <a:t>March</a:t>
                      </a:r>
                      <a:r>
                        <a:rPr lang="en">
                          <a:solidFill>
                            <a:schemeClr val="lt2"/>
                          </a:solidFill>
                          <a:latin typeface="Roboto Serif"/>
                          <a:ea typeface="Roboto Serif"/>
                          <a:cs typeface="Roboto Serif"/>
                          <a:sym typeface="Roboto Serif"/>
                        </a:rPr>
                        <a:t>:</a:t>
                      </a:r>
                      <a:endParaRPr>
                        <a:solidFill>
                          <a:schemeClr val="lt2"/>
                        </a:solidFill>
                        <a:latin typeface="Roboto Serif"/>
                        <a:ea typeface="Roboto Serif"/>
                        <a:cs typeface="Roboto Serif"/>
                        <a:sym typeface="Roboto Serif"/>
                      </a:endParaRPr>
                    </a:p>
                    <a:p>
                      <a:pPr indent="0" lvl="0" marL="0" rtl="0" algn="l">
                        <a:lnSpc>
                          <a:spcPct val="115000"/>
                        </a:lnSpc>
                        <a:spcBef>
                          <a:spcPts val="0"/>
                        </a:spcBef>
                        <a:spcAft>
                          <a:spcPts val="0"/>
                        </a:spcAft>
                        <a:buNone/>
                      </a:pPr>
                      <a:r>
                        <a:rPr lang="en">
                          <a:solidFill>
                            <a:schemeClr val="lt2"/>
                          </a:solidFill>
                          <a:latin typeface="Roboto Serif"/>
                          <a:ea typeface="Roboto Serif"/>
                          <a:cs typeface="Roboto Serif"/>
                          <a:sym typeface="Roboto Serif"/>
                        </a:rPr>
                        <a:t>• Kai Cenat stream</a:t>
                      </a:r>
                      <a:endParaRPr>
                        <a:solidFill>
                          <a:schemeClr val="lt2"/>
                        </a:solidFill>
                        <a:latin typeface="Roboto Serif"/>
                        <a:ea typeface="Roboto Serif"/>
                        <a:cs typeface="Roboto Serif"/>
                        <a:sym typeface="Roboto Serif"/>
                      </a:endParaRPr>
                    </a:p>
                    <a:p>
                      <a:pPr indent="0" lvl="0" marL="0" rtl="0" algn="l">
                        <a:lnSpc>
                          <a:spcPct val="115000"/>
                        </a:lnSpc>
                        <a:spcBef>
                          <a:spcPts val="0"/>
                        </a:spcBef>
                        <a:spcAft>
                          <a:spcPts val="0"/>
                        </a:spcAft>
                        <a:buNone/>
                      </a:pPr>
                      <a:r>
                        <a:rPr lang="en">
                          <a:solidFill>
                            <a:schemeClr val="lt2"/>
                          </a:solidFill>
                          <a:latin typeface="Roboto Serif"/>
                          <a:ea typeface="Roboto Serif"/>
                          <a:cs typeface="Roboto Serif"/>
                          <a:sym typeface="Roboto Serif"/>
                        </a:rPr>
                        <a:t>• 90s-style hype vignettes for top stars</a:t>
                      </a:r>
                      <a:endParaRPr>
                        <a:solidFill>
                          <a:schemeClr val="lt2"/>
                        </a:solidFill>
                        <a:latin typeface="Roboto Serif"/>
                        <a:ea typeface="Roboto Serif"/>
                        <a:cs typeface="Roboto Serif"/>
                        <a:sym typeface="Roboto Serif"/>
                      </a:endParaRPr>
                    </a:p>
                    <a:p>
                      <a:pPr indent="0" lvl="0" marL="0" rtl="0" algn="l">
                        <a:lnSpc>
                          <a:spcPct val="115000"/>
                        </a:lnSpc>
                        <a:spcBef>
                          <a:spcPts val="0"/>
                        </a:spcBef>
                        <a:spcAft>
                          <a:spcPts val="0"/>
                        </a:spcAft>
                        <a:buNone/>
                      </a:pPr>
                      <a:r>
                        <a:rPr lang="en">
                          <a:solidFill>
                            <a:schemeClr val="lt2"/>
                          </a:solidFill>
                          <a:latin typeface="Roboto Serif"/>
                          <a:ea typeface="Roboto Serif"/>
                          <a:cs typeface="Roboto Serif"/>
                          <a:sym typeface="Roboto Serif"/>
                        </a:rPr>
                        <a:t>• Nintendo teaser</a:t>
                      </a:r>
                      <a:endParaRPr>
                        <a:solidFill>
                          <a:schemeClr val="lt2"/>
                        </a:solidFill>
                        <a:latin typeface="Roboto Serif"/>
                        <a:ea typeface="Roboto Serif"/>
                        <a:cs typeface="Roboto Serif"/>
                        <a:sym typeface="Roboto Serif"/>
                      </a:endParaRPr>
                    </a:p>
                  </a:txBody>
                  <a:tcPr marT="45725" marB="45725" marR="91450" marL="91450">
                    <a:lnL cap="flat" cmpd="sng" w="9525">
                      <a:solidFill>
                        <a:srgbClr val="FFFFFF"/>
                      </a:solidFill>
                      <a:prstDash val="solid"/>
                      <a:round/>
                      <a:headEnd len="sm" w="sm" type="none"/>
                      <a:tailEnd len="sm" w="sm" type="none"/>
                    </a:lnL>
                    <a:lnR cap="flat" cmpd="sng" w="9525">
                      <a:solidFill>
                        <a:srgbClr val="FFFFFF"/>
                      </a:solidFill>
                      <a:prstDash val="solid"/>
                      <a:round/>
                      <a:headEnd len="sm" w="sm" type="none"/>
                      <a:tailEnd len="sm" w="sm" type="none"/>
                    </a:lnR>
                    <a:lnT cap="flat" cmpd="sng" w="38100">
                      <a:solidFill>
                        <a:srgbClr val="FFFFFF">
                          <a:alpha val="0"/>
                        </a:srgbClr>
                      </a:solidFill>
                      <a:prstDash val="solid"/>
                      <a:round/>
                      <a:headEnd len="sm" w="sm" type="none"/>
                      <a:tailEnd len="sm" w="sm" type="none"/>
                    </a:lnT>
                    <a:lnB cap="flat" cmpd="sng" w="9525">
                      <a:solidFill>
                        <a:srgbClr val="FFFFFF"/>
                      </a:solidFill>
                      <a:prstDash val="solid"/>
                      <a:round/>
                      <a:headEnd len="sm" w="sm" type="none"/>
                      <a:tailEnd len="sm" w="sm" type="none"/>
                    </a:lnB>
                    <a:solidFill>
                      <a:schemeClr val="dk1"/>
                    </a:solidFill>
                  </a:tcPr>
                </a:tc>
                <a:tc>
                  <a:txBody>
                    <a:bodyPr/>
                    <a:lstStyle/>
                    <a:p>
                      <a:pPr indent="0" lvl="0" marL="0" rtl="0" algn="l">
                        <a:lnSpc>
                          <a:spcPct val="115000"/>
                        </a:lnSpc>
                        <a:spcBef>
                          <a:spcPts val="0"/>
                        </a:spcBef>
                        <a:spcAft>
                          <a:spcPts val="0"/>
                        </a:spcAft>
                        <a:buNone/>
                      </a:pPr>
                      <a:r>
                        <a:rPr b="1" lang="en">
                          <a:solidFill>
                            <a:schemeClr val="lt2"/>
                          </a:solidFill>
                          <a:highlight>
                            <a:srgbClr val="D7BE73"/>
                          </a:highlight>
                          <a:latin typeface="Roboto Serif"/>
                          <a:ea typeface="Roboto Serif"/>
                          <a:cs typeface="Roboto Serif"/>
                          <a:sym typeface="Roboto Serif"/>
                        </a:rPr>
                        <a:t>April</a:t>
                      </a:r>
                      <a:r>
                        <a:rPr lang="en">
                          <a:solidFill>
                            <a:schemeClr val="lt2"/>
                          </a:solidFill>
                          <a:latin typeface="Roboto Serif"/>
                          <a:ea typeface="Roboto Serif"/>
                          <a:cs typeface="Roboto Serif"/>
                          <a:sym typeface="Roboto Serif"/>
                        </a:rPr>
                        <a:t>:</a:t>
                      </a:r>
                      <a:endParaRPr>
                        <a:solidFill>
                          <a:schemeClr val="lt2"/>
                        </a:solidFill>
                        <a:latin typeface="Roboto Serif"/>
                        <a:ea typeface="Roboto Serif"/>
                        <a:cs typeface="Roboto Serif"/>
                        <a:sym typeface="Roboto Serif"/>
                      </a:endParaRPr>
                    </a:p>
                    <a:p>
                      <a:pPr indent="0" lvl="0" marL="0" rtl="0" algn="l">
                        <a:lnSpc>
                          <a:spcPct val="115000"/>
                        </a:lnSpc>
                        <a:spcBef>
                          <a:spcPts val="0"/>
                        </a:spcBef>
                        <a:spcAft>
                          <a:spcPts val="0"/>
                        </a:spcAft>
                        <a:buNone/>
                      </a:pPr>
                      <a:r>
                        <a:rPr lang="en">
                          <a:solidFill>
                            <a:schemeClr val="lt2"/>
                          </a:solidFill>
                          <a:latin typeface="Roboto Serif"/>
                          <a:ea typeface="Roboto Serif"/>
                          <a:cs typeface="Roboto Serif"/>
                          <a:sym typeface="Roboto Serif"/>
                        </a:rPr>
                        <a:t>• Media tour begins</a:t>
                      </a:r>
                      <a:endParaRPr>
                        <a:solidFill>
                          <a:schemeClr val="lt2"/>
                        </a:solidFill>
                        <a:latin typeface="Roboto Serif"/>
                        <a:ea typeface="Roboto Serif"/>
                        <a:cs typeface="Roboto Serif"/>
                        <a:sym typeface="Roboto Serif"/>
                      </a:endParaRPr>
                    </a:p>
                    <a:p>
                      <a:pPr indent="0" lvl="0" marL="0" rtl="0" algn="l">
                        <a:lnSpc>
                          <a:spcPct val="115000"/>
                        </a:lnSpc>
                        <a:spcBef>
                          <a:spcPts val="0"/>
                        </a:spcBef>
                        <a:spcAft>
                          <a:spcPts val="0"/>
                        </a:spcAft>
                        <a:buNone/>
                      </a:pPr>
                      <a:r>
                        <a:rPr lang="en">
                          <a:solidFill>
                            <a:schemeClr val="lt2"/>
                          </a:solidFill>
                          <a:latin typeface="Roboto Serif"/>
                          <a:ea typeface="Roboto Serif"/>
                          <a:cs typeface="Roboto Serif"/>
                          <a:sym typeface="Roboto Serif"/>
                        </a:rPr>
                        <a:t>• Mercedes Moné Breakfast Club</a:t>
                      </a:r>
                      <a:endParaRPr>
                        <a:solidFill>
                          <a:schemeClr val="lt2"/>
                        </a:solidFill>
                        <a:latin typeface="Roboto Serif"/>
                        <a:ea typeface="Roboto Serif"/>
                        <a:cs typeface="Roboto Serif"/>
                        <a:sym typeface="Roboto Serif"/>
                      </a:endParaRPr>
                    </a:p>
                    <a:p>
                      <a:pPr indent="0" lvl="0" marL="0" rtl="0" algn="l">
                        <a:lnSpc>
                          <a:spcPct val="115000"/>
                        </a:lnSpc>
                        <a:spcBef>
                          <a:spcPts val="0"/>
                        </a:spcBef>
                        <a:spcAft>
                          <a:spcPts val="0"/>
                        </a:spcAft>
                        <a:buNone/>
                      </a:pPr>
                      <a:r>
                        <a:rPr lang="en">
                          <a:solidFill>
                            <a:schemeClr val="lt2"/>
                          </a:solidFill>
                          <a:latin typeface="Roboto Serif"/>
                          <a:ea typeface="Roboto Serif"/>
                          <a:cs typeface="Roboto Serif"/>
                          <a:sym typeface="Roboto Serif"/>
                        </a:rPr>
                        <a:t>Hurt Syndicate Complex Shoe shopping</a:t>
                      </a:r>
                      <a:endParaRPr>
                        <a:solidFill>
                          <a:schemeClr val="lt2"/>
                        </a:solidFill>
                        <a:latin typeface="Roboto Serif"/>
                        <a:ea typeface="Roboto Serif"/>
                        <a:cs typeface="Roboto Serif"/>
                        <a:sym typeface="Roboto Serif"/>
                      </a:endParaRPr>
                    </a:p>
                    <a:p>
                      <a:pPr indent="0" lvl="0" marL="0" rtl="0" algn="l">
                        <a:lnSpc>
                          <a:spcPct val="115000"/>
                        </a:lnSpc>
                        <a:spcBef>
                          <a:spcPts val="0"/>
                        </a:spcBef>
                        <a:spcAft>
                          <a:spcPts val="0"/>
                        </a:spcAft>
                        <a:buNone/>
                      </a:pPr>
                      <a:r>
                        <a:rPr b="1" lang="en">
                          <a:solidFill>
                            <a:schemeClr val="lt2"/>
                          </a:solidFill>
                          <a:highlight>
                            <a:srgbClr val="D7BE73"/>
                          </a:highlight>
                          <a:latin typeface="Roboto Serif"/>
                          <a:ea typeface="Roboto Serif"/>
                          <a:cs typeface="Roboto Serif"/>
                          <a:sym typeface="Roboto Serif"/>
                        </a:rPr>
                        <a:t>May</a:t>
                      </a:r>
                      <a:r>
                        <a:rPr lang="en">
                          <a:solidFill>
                            <a:schemeClr val="lt2"/>
                          </a:solidFill>
                          <a:latin typeface="Roboto Serif"/>
                          <a:ea typeface="Roboto Serif"/>
                          <a:cs typeface="Roboto Serif"/>
                          <a:sym typeface="Roboto Serif"/>
                        </a:rPr>
                        <a:t>:</a:t>
                      </a:r>
                      <a:endParaRPr>
                        <a:solidFill>
                          <a:schemeClr val="lt2"/>
                        </a:solidFill>
                        <a:latin typeface="Roboto Serif"/>
                        <a:ea typeface="Roboto Serif"/>
                        <a:cs typeface="Roboto Serif"/>
                        <a:sym typeface="Roboto Serif"/>
                      </a:endParaRPr>
                    </a:p>
                    <a:p>
                      <a:pPr indent="0" lvl="0" marL="0" rtl="0" algn="l">
                        <a:lnSpc>
                          <a:spcPct val="115000"/>
                        </a:lnSpc>
                        <a:spcBef>
                          <a:spcPts val="0"/>
                        </a:spcBef>
                        <a:spcAft>
                          <a:spcPts val="0"/>
                        </a:spcAft>
                        <a:buNone/>
                      </a:pPr>
                      <a:r>
                        <a:rPr lang="en">
                          <a:solidFill>
                            <a:schemeClr val="lt2"/>
                          </a:solidFill>
                          <a:latin typeface="Roboto Serif"/>
                          <a:ea typeface="Roboto Serif"/>
                          <a:cs typeface="Roboto Serif"/>
                          <a:sym typeface="Roboto Serif"/>
                        </a:rPr>
                        <a:t>• MrBeast x Ospreay</a:t>
                      </a:r>
                      <a:endParaRPr>
                        <a:solidFill>
                          <a:schemeClr val="lt2"/>
                        </a:solidFill>
                        <a:latin typeface="Roboto Serif"/>
                        <a:ea typeface="Roboto Serif"/>
                        <a:cs typeface="Roboto Serif"/>
                        <a:sym typeface="Roboto Serif"/>
                      </a:endParaRPr>
                    </a:p>
                    <a:p>
                      <a:pPr indent="0" lvl="0" marL="0" rtl="0" algn="l">
                        <a:lnSpc>
                          <a:spcPct val="115000"/>
                        </a:lnSpc>
                        <a:spcBef>
                          <a:spcPts val="0"/>
                        </a:spcBef>
                        <a:spcAft>
                          <a:spcPts val="0"/>
                        </a:spcAft>
                        <a:buNone/>
                      </a:pPr>
                      <a:r>
                        <a:rPr lang="en">
                          <a:solidFill>
                            <a:schemeClr val="lt2"/>
                          </a:solidFill>
                          <a:latin typeface="Roboto Serif"/>
                          <a:ea typeface="Roboto Serif"/>
                          <a:cs typeface="Roboto Serif"/>
                          <a:sym typeface="Roboto Serif"/>
                        </a:rPr>
                        <a:t>• Hot Ones w/ Toni Storm</a:t>
                      </a:r>
                      <a:endParaRPr>
                        <a:solidFill>
                          <a:schemeClr val="lt2"/>
                        </a:solidFill>
                        <a:latin typeface="Roboto Serif"/>
                        <a:ea typeface="Roboto Serif"/>
                        <a:cs typeface="Roboto Serif"/>
                        <a:sym typeface="Roboto Serif"/>
                      </a:endParaRPr>
                    </a:p>
                    <a:p>
                      <a:pPr indent="0" lvl="0" marL="0" rtl="0" algn="l">
                        <a:lnSpc>
                          <a:spcPct val="115000"/>
                        </a:lnSpc>
                        <a:spcBef>
                          <a:spcPts val="0"/>
                        </a:spcBef>
                        <a:spcAft>
                          <a:spcPts val="0"/>
                        </a:spcAft>
                        <a:buNone/>
                      </a:pPr>
                      <a:r>
                        <a:rPr lang="en">
                          <a:solidFill>
                            <a:schemeClr val="lt2"/>
                          </a:solidFill>
                          <a:latin typeface="Roboto Serif"/>
                          <a:ea typeface="Roboto Serif"/>
                          <a:cs typeface="Roboto Serif"/>
                          <a:sym typeface="Roboto Serif"/>
                        </a:rPr>
                        <a:t>• Copeland on Joe Rogan</a:t>
                      </a:r>
                      <a:endParaRPr>
                        <a:solidFill>
                          <a:schemeClr val="lt2"/>
                        </a:solidFill>
                        <a:latin typeface="Roboto Serif"/>
                        <a:ea typeface="Roboto Serif"/>
                        <a:cs typeface="Roboto Serif"/>
                        <a:sym typeface="Roboto Serif"/>
                      </a:endParaRPr>
                    </a:p>
                    <a:p>
                      <a:pPr indent="0" lvl="0" marL="0" rtl="0" algn="l">
                        <a:lnSpc>
                          <a:spcPct val="115000"/>
                        </a:lnSpc>
                        <a:spcBef>
                          <a:spcPts val="0"/>
                        </a:spcBef>
                        <a:spcAft>
                          <a:spcPts val="0"/>
                        </a:spcAft>
                        <a:buNone/>
                      </a:pPr>
                      <a:r>
                        <a:rPr b="1" lang="en">
                          <a:solidFill>
                            <a:schemeClr val="lt2"/>
                          </a:solidFill>
                          <a:highlight>
                            <a:srgbClr val="D7BE73"/>
                          </a:highlight>
                          <a:latin typeface="Roboto Serif"/>
                          <a:ea typeface="Roboto Serif"/>
                          <a:cs typeface="Roboto Serif"/>
                          <a:sym typeface="Roboto Serif"/>
                        </a:rPr>
                        <a:t>June</a:t>
                      </a:r>
                      <a:r>
                        <a:rPr lang="en">
                          <a:solidFill>
                            <a:schemeClr val="lt2"/>
                          </a:solidFill>
                          <a:latin typeface="Roboto Serif"/>
                          <a:ea typeface="Roboto Serif"/>
                          <a:cs typeface="Roboto Serif"/>
                          <a:sym typeface="Roboto Serif"/>
                        </a:rPr>
                        <a:t>:</a:t>
                      </a:r>
                      <a:endParaRPr>
                        <a:solidFill>
                          <a:schemeClr val="lt2"/>
                        </a:solidFill>
                        <a:latin typeface="Roboto Serif"/>
                        <a:ea typeface="Roboto Serif"/>
                        <a:cs typeface="Roboto Serif"/>
                        <a:sym typeface="Roboto Serif"/>
                      </a:endParaRPr>
                    </a:p>
                    <a:p>
                      <a:pPr indent="0" lvl="0" marL="0" rtl="0" algn="l">
                        <a:lnSpc>
                          <a:spcPct val="115000"/>
                        </a:lnSpc>
                        <a:spcBef>
                          <a:spcPts val="0"/>
                        </a:spcBef>
                        <a:spcAft>
                          <a:spcPts val="0"/>
                        </a:spcAft>
                        <a:buNone/>
                      </a:pPr>
                      <a:r>
                        <a:rPr lang="en">
                          <a:solidFill>
                            <a:schemeClr val="lt2"/>
                          </a:solidFill>
                          <a:latin typeface="Roboto Serif"/>
                          <a:ea typeface="Roboto Serif"/>
                          <a:cs typeface="Roboto Serif"/>
                          <a:sym typeface="Roboto Serif"/>
                        </a:rPr>
                        <a:t>• Rolling Loud setup finalized</a:t>
                      </a:r>
                      <a:endParaRPr>
                        <a:solidFill>
                          <a:schemeClr val="lt2"/>
                        </a:solidFill>
                        <a:latin typeface="Roboto Serif"/>
                        <a:ea typeface="Roboto Serif"/>
                        <a:cs typeface="Roboto Serif"/>
                        <a:sym typeface="Roboto Serif"/>
                      </a:endParaRPr>
                    </a:p>
                    <a:p>
                      <a:pPr indent="0" lvl="0" marL="0" rtl="0" algn="l">
                        <a:lnSpc>
                          <a:spcPct val="115000"/>
                        </a:lnSpc>
                        <a:spcBef>
                          <a:spcPts val="0"/>
                        </a:spcBef>
                        <a:spcAft>
                          <a:spcPts val="0"/>
                        </a:spcAft>
                        <a:buNone/>
                      </a:pPr>
                      <a:r>
                        <a:rPr lang="en">
                          <a:solidFill>
                            <a:schemeClr val="lt2"/>
                          </a:solidFill>
                          <a:latin typeface="Roboto Serif"/>
                          <a:ea typeface="Roboto Serif"/>
                          <a:cs typeface="Roboto Serif"/>
                          <a:sym typeface="Roboto Serif"/>
                        </a:rPr>
                        <a:t>• Omega Smash Bros DLC announcement</a:t>
                      </a:r>
                      <a:endParaRPr>
                        <a:solidFill>
                          <a:schemeClr val="lt2"/>
                        </a:solidFill>
                        <a:latin typeface="Roboto Serif"/>
                        <a:ea typeface="Roboto Serif"/>
                        <a:cs typeface="Roboto Serif"/>
                        <a:sym typeface="Roboto Serif"/>
                      </a:endParaRPr>
                    </a:p>
                  </a:txBody>
                  <a:tcPr marT="45725" marB="45725" marR="91450" marL="91450">
                    <a:lnL cap="flat" cmpd="sng" w="9525">
                      <a:solidFill>
                        <a:srgbClr val="FFFFFF"/>
                      </a:solidFill>
                      <a:prstDash val="solid"/>
                      <a:round/>
                      <a:headEnd len="sm" w="sm" type="none"/>
                      <a:tailEnd len="sm" w="sm" type="none"/>
                    </a:lnL>
                    <a:lnR cap="flat" cmpd="sng" w="9525">
                      <a:solidFill>
                        <a:srgbClr val="FFFFFF"/>
                      </a:solidFill>
                      <a:prstDash val="solid"/>
                      <a:round/>
                      <a:headEnd len="sm" w="sm" type="none"/>
                      <a:tailEnd len="sm" w="sm" type="none"/>
                    </a:lnR>
                    <a:lnT cap="flat" cmpd="sng" w="38100">
                      <a:solidFill>
                        <a:srgbClr val="FFFFFF">
                          <a:alpha val="0"/>
                        </a:srgbClr>
                      </a:solidFill>
                      <a:prstDash val="solid"/>
                      <a:round/>
                      <a:headEnd len="sm" w="sm" type="none"/>
                      <a:tailEnd len="sm" w="sm" type="none"/>
                    </a:lnT>
                    <a:lnB cap="flat" cmpd="sng" w="9525">
                      <a:solidFill>
                        <a:srgbClr val="FFFFFF"/>
                      </a:solidFill>
                      <a:prstDash val="solid"/>
                      <a:round/>
                      <a:headEnd len="sm" w="sm" type="none"/>
                      <a:tailEnd len="sm" w="sm" type="none"/>
                    </a:lnB>
                    <a:solidFill>
                      <a:schemeClr val="dk1"/>
                    </a:solidFill>
                  </a:tcPr>
                </a:tc>
                <a:tc>
                  <a:txBody>
                    <a:bodyPr/>
                    <a:lstStyle/>
                    <a:p>
                      <a:pPr indent="0" lvl="0" marL="0" rtl="0" algn="l">
                        <a:lnSpc>
                          <a:spcPct val="115000"/>
                        </a:lnSpc>
                        <a:spcBef>
                          <a:spcPts val="0"/>
                        </a:spcBef>
                        <a:spcAft>
                          <a:spcPts val="0"/>
                        </a:spcAft>
                        <a:buNone/>
                      </a:pPr>
                      <a:r>
                        <a:rPr b="1" lang="en">
                          <a:solidFill>
                            <a:schemeClr val="lt2"/>
                          </a:solidFill>
                          <a:highlight>
                            <a:srgbClr val="D7BE73"/>
                          </a:highlight>
                          <a:latin typeface="Roboto Serif"/>
                          <a:ea typeface="Roboto Serif"/>
                          <a:cs typeface="Roboto Serif"/>
                          <a:sym typeface="Roboto Serif"/>
                        </a:rPr>
                        <a:t>July</a:t>
                      </a:r>
                      <a:r>
                        <a:rPr lang="en">
                          <a:solidFill>
                            <a:schemeClr val="lt2"/>
                          </a:solidFill>
                          <a:latin typeface="Roboto Serif"/>
                          <a:ea typeface="Roboto Serif"/>
                          <a:cs typeface="Roboto Serif"/>
                          <a:sym typeface="Roboto Serif"/>
                        </a:rPr>
                        <a:t>:</a:t>
                      </a:r>
                      <a:endParaRPr>
                        <a:solidFill>
                          <a:schemeClr val="lt2"/>
                        </a:solidFill>
                        <a:latin typeface="Roboto Serif"/>
                        <a:ea typeface="Roboto Serif"/>
                        <a:cs typeface="Roboto Serif"/>
                        <a:sym typeface="Roboto Serif"/>
                      </a:endParaRPr>
                    </a:p>
                    <a:p>
                      <a:pPr indent="0" lvl="0" marL="0" rtl="0" algn="l">
                        <a:lnSpc>
                          <a:spcPct val="115000"/>
                        </a:lnSpc>
                        <a:spcBef>
                          <a:spcPts val="0"/>
                        </a:spcBef>
                        <a:spcAft>
                          <a:spcPts val="0"/>
                        </a:spcAft>
                        <a:buNone/>
                      </a:pPr>
                      <a:r>
                        <a:rPr lang="en">
                          <a:solidFill>
                            <a:schemeClr val="lt2"/>
                          </a:solidFill>
                          <a:latin typeface="Roboto Serif"/>
                          <a:ea typeface="Roboto Serif"/>
                          <a:cs typeface="Roboto Serif"/>
                          <a:sym typeface="Roboto Serif"/>
                        </a:rPr>
                        <a:t>• Rolling Loud promos</a:t>
                      </a:r>
                      <a:endParaRPr>
                        <a:solidFill>
                          <a:schemeClr val="lt2"/>
                        </a:solidFill>
                        <a:latin typeface="Roboto Serif"/>
                        <a:ea typeface="Roboto Serif"/>
                        <a:cs typeface="Roboto Serif"/>
                        <a:sym typeface="Roboto Serif"/>
                      </a:endParaRPr>
                    </a:p>
                    <a:p>
                      <a:pPr indent="0" lvl="0" marL="0" rtl="0" algn="l">
                        <a:lnSpc>
                          <a:spcPct val="115000"/>
                        </a:lnSpc>
                        <a:spcBef>
                          <a:spcPts val="0"/>
                        </a:spcBef>
                        <a:spcAft>
                          <a:spcPts val="0"/>
                        </a:spcAft>
                        <a:buNone/>
                      </a:pPr>
                      <a:r>
                        <a:rPr lang="en">
                          <a:solidFill>
                            <a:schemeClr val="lt2"/>
                          </a:solidFill>
                          <a:latin typeface="Roboto Serif"/>
                          <a:ea typeface="Roboto Serif"/>
                          <a:cs typeface="Roboto Serif"/>
                          <a:sym typeface="Roboto Serif"/>
                        </a:rPr>
                        <a:t>• Fit challenge for tickets</a:t>
                      </a:r>
                      <a:endParaRPr>
                        <a:solidFill>
                          <a:schemeClr val="lt2"/>
                        </a:solidFill>
                        <a:latin typeface="Roboto Serif"/>
                        <a:ea typeface="Roboto Serif"/>
                        <a:cs typeface="Roboto Serif"/>
                        <a:sym typeface="Roboto Serif"/>
                      </a:endParaRPr>
                    </a:p>
                    <a:p>
                      <a:pPr indent="0" lvl="0" marL="0" rtl="0" algn="l">
                        <a:lnSpc>
                          <a:spcPct val="115000"/>
                        </a:lnSpc>
                        <a:spcBef>
                          <a:spcPts val="0"/>
                        </a:spcBef>
                        <a:spcAft>
                          <a:spcPts val="0"/>
                        </a:spcAft>
                        <a:buNone/>
                      </a:pPr>
                      <a:r>
                        <a:rPr b="1" lang="en">
                          <a:solidFill>
                            <a:schemeClr val="lt2"/>
                          </a:solidFill>
                          <a:highlight>
                            <a:srgbClr val="D7BE73"/>
                          </a:highlight>
                          <a:latin typeface="Roboto Serif"/>
                          <a:ea typeface="Roboto Serif"/>
                          <a:cs typeface="Roboto Serif"/>
                          <a:sym typeface="Roboto Serif"/>
                        </a:rPr>
                        <a:t>August</a:t>
                      </a:r>
                      <a:r>
                        <a:rPr lang="en">
                          <a:solidFill>
                            <a:schemeClr val="lt2"/>
                          </a:solidFill>
                          <a:latin typeface="Roboto Serif"/>
                          <a:ea typeface="Roboto Serif"/>
                          <a:cs typeface="Roboto Serif"/>
                          <a:sym typeface="Roboto Serif"/>
                        </a:rPr>
                        <a:t>:</a:t>
                      </a:r>
                      <a:endParaRPr>
                        <a:solidFill>
                          <a:schemeClr val="lt2"/>
                        </a:solidFill>
                        <a:latin typeface="Roboto Serif"/>
                        <a:ea typeface="Roboto Serif"/>
                        <a:cs typeface="Roboto Serif"/>
                        <a:sym typeface="Roboto Serif"/>
                      </a:endParaRPr>
                    </a:p>
                    <a:p>
                      <a:pPr indent="0" lvl="0" marL="0" rtl="0" algn="l">
                        <a:lnSpc>
                          <a:spcPct val="115000"/>
                        </a:lnSpc>
                        <a:spcBef>
                          <a:spcPts val="0"/>
                        </a:spcBef>
                        <a:spcAft>
                          <a:spcPts val="0"/>
                        </a:spcAft>
                        <a:buNone/>
                      </a:pPr>
                      <a:r>
                        <a:rPr lang="en">
                          <a:solidFill>
                            <a:schemeClr val="lt2"/>
                          </a:solidFill>
                          <a:latin typeface="Roboto Serif"/>
                          <a:ea typeface="Roboto Serif"/>
                          <a:cs typeface="Roboto Serif"/>
                          <a:sym typeface="Roboto Serif"/>
                        </a:rPr>
                        <a:t>• Rolling Loud: All Elite</a:t>
                      </a:r>
                      <a:endParaRPr>
                        <a:solidFill>
                          <a:schemeClr val="lt2"/>
                        </a:solidFill>
                        <a:latin typeface="Roboto Serif"/>
                        <a:ea typeface="Roboto Serif"/>
                        <a:cs typeface="Roboto Serif"/>
                        <a:sym typeface="Roboto Serif"/>
                      </a:endParaRPr>
                    </a:p>
                    <a:p>
                      <a:pPr indent="0" lvl="0" marL="0" rtl="0" algn="l">
                        <a:lnSpc>
                          <a:spcPct val="115000"/>
                        </a:lnSpc>
                        <a:spcBef>
                          <a:spcPts val="0"/>
                        </a:spcBef>
                        <a:spcAft>
                          <a:spcPts val="0"/>
                        </a:spcAft>
                        <a:buNone/>
                      </a:pPr>
                      <a:r>
                        <a:rPr lang="en">
                          <a:solidFill>
                            <a:schemeClr val="lt2"/>
                          </a:solidFill>
                          <a:latin typeface="Roboto Serif"/>
                          <a:ea typeface="Roboto Serif"/>
                          <a:cs typeface="Roboto Serif"/>
                          <a:sym typeface="Roboto Serif"/>
                        </a:rPr>
                        <a:t>• All In + Travis Scott debut</a:t>
                      </a:r>
                      <a:endParaRPr>
                        <a:solidFill>
                          <a:schemeClr val="lt2"/>
                        </a:solidFill>
                        <a:latin typeface="Roboto Serif"/>
                        <a:ea typeface="Roboto Serif"/>
                        <a:cs typeface="Roboto Serif"/>
                        <a:sym typeface="Roboto Serif"/>
                      </a:endParaRPr>
                    </a:p>
                    <a:p>
                      <a:pPr indent="0" lvl="0" marL="0" rtl="0" algn="l">
                        <a:lnSpc>
                          <a:spcPct val="115000"/>
                        </a:lnSpc>
                        <a:spcBef>
                          <a:spcPts val="0"/>
                        </a:spcBef>
                        <a:spcAft>
                          <a:spcPts val="0"/>
                        </a:spcAft>
                        <a:buNone/>
                      </a:pPr>
                      <a:r>
                        <a:rPr lang="en">
                          <a:solidFill>
                            <a:schemeClr val="lt2"/>
                          </a:solidFill>
                          <a:latin typeface="Roboto Serif"/>
                          <a:ea typeface="Roboto Serif"/>
                          <a:cs typeface="Roboto Serif"/>
                          <a:sym typeface="Roboto Serif"/>
                        </a:rPr>
                        <a:t>• All In 2027 announcement</a:t>
                      </a:r>
                      <a:endParaRPr>
                        <a:solidFill>
                          <a:schemeClr val="lt2"/>
                        </a:solidFill>
                        <a:latin typeface="Roboto Serif"/>
                        <a:ea typeface="Roboto Serif"/>
                        <a:cs typeface="Roboto Serif"/>
                        <a:sym typeface="Roboto Serif"/>
                      </a:endParaRPr>
                    </a:p>
                    <a:p>
                      <a:pPr indent="0" lvl="0" marL="0" rtl="0" algn="l">
                        <a:lnSpc>
                          <a:spcPct val="115000"/>
                        </a:lnSpc>
                        <a:spcBef>
                          <a:spcPts val="0"/>
                        </a:spcBef>
                        <a:spcAft>
                          <a:spcPts val="0"/>
                        </a:spcAft>
                        <a:buNone/>
                      </a:pPr>
                      <a:r>
                        <a:rPr b="1" lang="en">
                          <a:solidFill>
                            <a:schemeClr val="lt2"/>
                          </a:solidFill>
                          <a:highlight>
                            <a:srgbClr val="D7BE73"/>
                          </a:highlight>
                          <a:latin typeface="Roboto Serif"/>
                          <a:ea typeface="Roboto Serif"/>
                          <a:cs typeface="Roboto Serif"/>
                          <a:sym typeface="Roboto Serif"/>
                        </a:rPr>
                        <a:t>September</a:t>
                      </a:r>
                      <a:r>
                        <a:rPr lang="en">
                          <a:solidFill>
                            <a:schemeClr val="lt2"/>
                          </a:solidFill>
                          <a:latin typeface="Roboto Serif"/>
                          <a:ea typeface="Roboto Serif"/>
                          <a:cs typeface="Roboto Serif"/>
                          <a:sym typeface="Roboto Serif"/>
                        </a:rPr>
                        <a:t>:</a:t>
                      </a:r>
                      <a:endParaRPr>
                        <a:solidFill>
                          <a:schemeClr val="lt2"/>
                        </a:solidFill>
                        <a:latin typeface="Roboto Serif"/>
                        <a:ea typeface="Roboto Serif"/>
                        <a:cs typeface="Roboto Serif"/>
                        <a:sym typeface="Roboto Serif"/>
                      </a:endParaRPr>
                    </a:p>
                    <a:p>
                      <a:pPr indent="0" lvl="0" marL="0" rtl="0" algn="l">
                        <a:lnSpc>
                          <a:spcPct val="115000"/>
                        </a:lnSpc>
                        <a:spcBef>
                          <a:spcPts val="0"/>
                        </a:spcBef>
                        <a:spcAft>
                          <a:spcPts val="0"/>
                        </a:spcAft>
                        <a:buNone/>
                      </a:pPr>
                      <a:r>
                        <a:rPr lang="en">
                          <a:solidFill>
                            <a:schemeClr val="lt2"/>
                          </a:solidFill>
                          <a:latin typeface="Roboto Serif"/>
                          <a:ea typeface="Roboto Serif"/>
                          <a:cs typeface="Roboto Serif"/>
                          <a:sym typeface="Roboto Serif"/>
                        </a:rPr>
                        <a:t>• Omega DLC drops</a:t>
                      </a:r>
                      <a:endParaRPr>
                        <a:solidFill>
                          <a:schemeClr val="lt2"/>
                        </a:solidFill>
                        <a:latin typeface="Roboto Serif"/>
                        <a:ea typeface="Roboto Serif"/>
                        <a:cs typeface="Roboto Serif"/>
                        <a:sym typeface="Roboto Serif"/>
                      </a:endParaRPr>
                    </a:p>
                    <a:p>
                      <a:pPr indent="0" lvl="0" marL="0" rtl="0" algn="l">
                        <a:lnSpc>
                          <a:spcPct val="115000"/>
                        </a:lnSpc>
                        <a:spcBef>
                          <a:spcPts val="0"/>
                        </a:spcBef>
                        <a:spcAft>
                          <a:spcPts val="0"/>
                        </a:spcAft>
                        <a:buNone/>
                      </a:pPr>
                      <a:r>
                        <a:rPr lang="en">
                          <a:solidFill>
                            <a:schemeClr val="lt2"/>
                          </a:solidFill>
                          <a:latin typeface="Roboto Serif"/>
                          <a:ea typeface="Roboto Serif"/>
                          <a:cs typeface="Roboto Serif"/>
                          <a:sym typeface="Roboto Serif"/>
                        </a:rPr>
                        <a:t>• Best wrestler edit challenge</a:t>
                      </a:r>
                      <a:endParaRPr>
                        <a:solidFill>
                          <a:schemeClr val="lt2"/>
                        </a:solidFill>
                        <a:latin typeface="Roboto Serif"/>
                        <a:ea typeface="Roboto Serif"/>
                        <a:cs typeface="Roboto Serif"/>
                        <a:sym typeface="Roboto Serif"/>
                      </a:endParaRPr>
                    </a:p>
                  </a:txBody>
                  <a:tcPr marT="45725" marB="45725" marR="91450" marL="91450">
                    <a:lnL cap="flat" cmpd="sng" w="9525">
                      <a:solidFill>
                        <a:srgbClr val="FFFFFF"/>
                      </a:solidFill>
                      <a:prstDash val="solid"/>
                      <a:round/>
                      <a:headEnd len="sm" w="sm" type="none"/>
                      <a:tailEnd len="sm" w="sm" type="none"/>
                    </a:lnL>
                    <a:lnR cap="flat" cmpd="sng" w="9525">
                      <a:solidFill>
                        <a:srgbClr val="FFFFFF"/>
                      </a:solidFill>
                      <a:prstDash val="solid"/>
                      <a:round/>
                      <a:headEnd len="sm" w="sm" type="none"/>
                      <a:tailEnd len="sm" w="sm" type="none"/>
                    </a:lnR>
                    <a:lnT cap="flat" cmpd="sng" w="38100">
                      <a:solidFill>
                        <a:srgbClr val="FFFFFF">
                          <a:alpha val="0"/>
                        </a:srgbClr>
                      </a:solidFill>
                      <a:prstDash val="solid"/>
                      <a:round/>
                      <a:headEnd len="sm" w="sm" type="none"/>
                      <a:tailEnd len="sm" w="sm" type="none"/>
                    </a:lnT>
                    <a:lnB cap="flat" cmpd="sng" w="9525">
                      <a:solidFill>
                        <a:srgbClr val="FFFFFF"/>
                      </a:solidFill>
                      <a:prstDash val="solid"/>
                      <a:round/>
                      <a:headEnd len="sm" w="sm" type="none"/>
                      <a:tailEnd len="sm" w="sm" type="none"/>
                    </a:lnB>
                    <a:solidFill>
                      <a:schemeClr val="dk1"/>
                    </a:solidFill>
                  </a:tcPr>
                </a:tc>
                <a:tc>
                  <a:txBody>
                    <a:bodyPr/>
                    <a:lstStyle/>
                    <a:p>
                      <a:pPr indent="0" lvl="0" marL="0" rtl="0" algn="l">
                        <a:lnSpc>
                          <a:spcPct val="115000"/>
                        </a:lnSpc>
                        <a:spcBef>
                          <a:spcPts val="0"/>
                        </a:spcBef>
                        <a:spcAft>
                          <a:spcPts val="0"/>
                        </a:spcAft>
                        <a:buNone/>
                      </a:pPr>
                      <a:r>
                        <a:rPr b="1" lang="en">
                          <a:solidFill>
                            <a:schemeClr val="lt2"/>
                          </a:solidFill>
                          <a:highlight>
                            <a:srgbClr val="D7BE73"/>
                          </a:highlight>
                          <a:latin typeface="Roboto Serif"/>
                          <a:ea typeface="Roboto Serif"/>
                          <a:cs typeface="Roboto Serif"/>
                          <a:sym typeface="Roboto Serif"/>
                        </a:rPr>
                        <a:t>October</a:t>
                      </a:r>
                      <a:r>
                        <a:rPr lang="en">
                          <a:solidFill>
                            <a:schemeClr val="lt2"/>
                          </a:solidFill>
                          <a:latin typeface="Roboto Serif"/>
                          <a:ea typeface="Roboto Serif"/>
                          <a:cs typeface="Roboto Serif"/>
                          <a:sym typeface="Roboto Serif"/>
                        </a:rPr>
                        <a:t>:</a:t>
                      </a:r>
                      <a:endParaRPr>
                        <a:solidFill>
                          <a:schemeClr val="lt2"/>
                        </a:solidFill>
                        <a:latin typeface="Roboto Serif"/>
                        <a:ea typeface="Roboto Serif"/>
                        <a:cs typeface="Roboto Serif"/>
                        <a:sym typeface="Roboto Serif"/>
                      </a:endParaRPr>
                    </a:p>
                    <a:p>
                      <a:pPr indent="0" lvl="0" marL="0" rtl="0" algn="l">
                        <a:lnSpc>
                          <a:spcPct val="115000"/>
                        </a:lnSpc>
                        <a:spcBef>
                          <a:spcPts val="0"/>
                        </a:spcBef>
                        <a:spcAft>
                          <a:spcPts val="0"/>
                        </a:spcAft>
                        <a:buNone/>
                      </a:pPr>
                      <a:r>
                        <a:rPr lang="en">
                          <a:solidFill>
                            <a:schemeClr val="lt2"/>
                          </a:solidFill>
                          <a:latin typeface="Roboto Serif"/>
                          <a:ea typeface="Roboto Serif"/>
                          <a:cs typeface="Roboto Serif"/>
                          <a:sym typeface="Roboto Serif"/>
                        </a:rPr>
                        <a:t>• Adam Cole x FaZe livestream</a:t>
                      </a:r>
                      <a:endParaRPr>
                        <a:solidFill>
                          <a:schemeClr val="lt2"/>
                        </a:solidFill>
                        <a:latin typeface="Roboto Serif"/>
                        <a:ea typeface="Roboto Serif"/>
                        <a:cs typeface="Roboto Serif"/>
                        <a:sym typeface="Roboto Serif"/>
                      </a:endParaRPr>
                    </a:p>
                    <a:p>
                      <a:pPr indent="0" lvl="0" marL="0" rtl="0" algn="l">
                        <a:lnSpc>
                          <a:spcPct val="115000"/>
                        </a:lnSpc>
                        <a:spcBef>
                          <a:spcPts val="0"/>
                        </a:spcBef>
                        <a:spcAft>
                          <a:spcPts val="0"/>
                        </a:spcAft>
                        <a:buNone/>
                      </a:pPr>
                      <a:r>
                        <a:rPr lang="en">
                          <a:solidFill>
                            <a:schemeClr val="lt2"/>
                          </a:solidFill>
                          <a:latin typeface="Roboto Serif"/>
                          <a:ea typeface="Roboto Serif"/>
                          <a:cs typeface="Roboto Serif"/>
                          <a:sym typeface="Roboto Serif"/>
                        </a:rPr>
                        <a:t>• IG hits 18M followers</a:t>
                      </a:r>
                      <a:endParaRPr>
                        <a:solidFill>
                          <a:schemeClr val="lt2"/>
                        </a:solidFill>
                        <a:latin typeface="Roboto Serif"/>
                        <a:ea typeface="Roboto Serif"/>
                        <a:cs typeface="Roboto Serif"/>
                        <a:sym typeface="Roboto Serif"/>
                      </a:endParaRPr>
                    </a:p>
                    <a:p>
                      <a:pPr indent="0" lvl="0" marL="0" rtl="0" algn="l">
                        <a:lnSpc>
                          <a:spcPct val="115000"/>
                        </a:lnSpc>
                        <a:spcBef>
                          <a:spcPts val="0"/>
                        </a:spcBef>
                        <a:spcAft>
                          <a:spcPts val="0"/>
                        </a:spcAft>
                        <a:buNone/>
                      </a:pPr>
                      <a:r>
                        <a:rPr b="1" lang="en">
                          <a:solidFill>
                            <a:schemeClr val="lt2"/>
                          </a:solidFill>
                          <a:highlight>
                            <a:srgbClr val="D7BE73"/>
                          </a:highlight>
                          <a:latin typeface="Roboto Serif"/>
                          <a:ea typeface="Roboto Serif"/>
                          <a:cs typeface="Roboto Serif"/>
                          <a:sym typeface="Roboto Serif"/>
                        </a:rPr>
                        <a:t>November</a:t>
                      </a:r>
                      <a:r>
                        <a:rPr lang="en">
                          <a:solidFill>
                            <a:schemeClr val="lt2"/>
                          </a:solidFill>
                          <a:latin typeface="Roboto Serif"/>
                          <a:ea typeface="Roboto Serif"/>
                          <a:cs typeface="Roboto Serif"/>
                          <a:sym typeface="Roboto Serif"/>
                        </a:rPr>
                        <a:t>:</a:t>
                      </a:r>
                      <a:endParaRPr>
                        <a:solidFill>
                          <a:schemeClr val="lt2"/>
                        </a:solidFill>
                        <a:latin typeface="Roboto Serif"/>
                        <a:ea typeface="Roboto Serif"/>
                        <a:cs typeface="Roboto Serif"/>
                        <a:sym typeface="Roboto Serif"/>
                      </a:endParaRPr>
                    </a:p>
                    <a:p>
                      <a:pPr indent="0" lvl="0" marL="0" rtl="0" algn="l">
                        <a:lnSpc>
                          <a:spcPct val="115000"/>
                        </a:lnSpc>
                        <a:spcBef>
                          <a:spcPts val="0"/>
                        </a:spcBef>
                        <a:spcAft>
                          <a:spcPts val="0"/>
                        </a:spcAft>
                        <a:buNone/>
                      </a:pPr>
                      <a:r>
                        <a:rPr lang="en">
                          <a:solidFill>
                            <a:schemeClr val="lt2"/>
                          </a:solidFill>
                          <a:latin typeface="Roboto Serif"/>
                          <a:ea typeface="Roboto Serif"/>
                          <a:cs typeface="Roboto Serif"/>
                          <a:sym typeface="Roboto Serif"/>
                        </a:rPr>
                        <a:t>• Thanksgiving charity event</a:t>
                      </a:r>
                      <a:endParaRPr>
                        <a:solidFill>
                          <a:schemeClr val="lt2"/>
                        </a:solidFill>
                        <a:latin typeface="Roboto Serif"/>
                        <a:ea typeface="Roboto Serif"/>
                        <a:cs typeface="Roboto Serif"/>
                        <a:sym typeface="Roboto Serif"/>
                      </a:endParaRPr>
                    </a:p>
                    <a:p>
                      <a:pPr indent="0" lvl="0" marL="0" rtl="0" algn="l">
                        <a:lnSpc>
                          <a:spcPct val="115000"/>
                        </a:lnSpc>
                        <a:spcBef>
                          <a:spcPts val="0"/>
                        </a:spcBef>
                        <a:spcAft>
                          <a:spcPts val="0"/>
                        </a:spcAft>
                        <a:buNone/>
                      </a:pPr>
                      <a:r>
                        <a:rPr lang="en">
                          <a:solidFill>
                            <a:schemeClr val="lt2"/>
                          </a:solidFill>
                          <a:latin typeface="Roboto Serif"/>
                          <a:ea typeface="Roboto Serif"/>
                          <a:cs typeface="Roboto Serif"/>
                          <a:sym typeface="Roboto Serif"/>
                        </a:rPr>
                        <a:t>• FIFA partnership tease</a:t>
                      </a:r>
                      <a:endParaRPr>
                        <a:solidFill>
                          <a:schemeClr val="lt2"/>
                        </a:solidFill>
                        <a:latin typeface="Roboto Serif"/>
                        <a:ea typeface="Roboto Serif"/>
                        <a:cs typeface="Roboto Serif"/>
                        <a:sym typeface="Roboto Serif"/>
                      </a:endParaRPr>
                    </a:p>
                    <a:p>
                      <a:pPr indent="0" lvl="0" marL="0" rtl="0" algn="l">
                        <a:lnSpc>
                          <a:spcPct val="115000"/>
                        </a:lnSpc>
                        <a:spcBef>
                          <a:spcPts val="0"/>
                        </a:spcBef>
                        <a:spcAft>
                          <a:spcPts val="0"/>
                        </a:spcAft>
                        <a:buNone/>
                      </a:pPr>
                      <a:r>
                        <a:rPr lang="en">
                          <a:solidFill>
                            <a:schemeClr val="lt2"/>
                          </a:solidFill>
                          <a:latin typeface="Roboto Serif"/>
                          <a:ea typeface="Roboto Serif"/>
                          <a:cs typeface="Roboto Serif"/>
                          <a:sym typeface="Roboto Serif"/>
                        </a:rPr>
                        <a:t>• Arena photo challenge</a:t>
                      </a:r>
                      <a:endParaRPr>
                        <a:solidFill>
                          <a:schemeClr val="lt2"/>
                        </a:solidFill>
                        <a:latin typeface="Roboto Serif"/>
                        <a:ea typeface="Roboto Serif"/>
                        <a:cs typeface="Roboto Serif"/>
                        <a:sym typeface="Roboto Serif"/>
                      </a:endParaRPr>
                    </a:p>
                    <a:p>
                      <a:pPr indent="0" lvl="0" marL="0" rtl="0" algn="l">
                        <a:lnSpc>
                          <a:spcPct val="115000"/>
                        </a:lnSpc>
                        <a:spcBef>
                          <a:spcPts val="0"/>
                        </a:spcBef>
                        <a:spcAft>
                          <a:spcPts val="0"/>
                        </a:spcAft>
                        <a:buNone/>
                      </a:pPr>
                      <a:r>
                        <a:rPr b="1" lang="en">
                          <a:solidFill>
                            <a:schemeClr val="lt2"/>
                          </a:solidFill>
                          <a:highlight>
                            <a:srgbClr val="D7BE73"/>
                          </a:highlight>
                          <a:latin typeface="Roboto Serif"/>
                          <a:ea typeface="Roboto Serif"/>
                          <a:cs typeface="Roboto Serif"/>
                          <a:sym typeface="Roboto Serif"/>
                        </a:rPr>
                        <a:t>December</a:t>
                      </a:r>
                      <a:r>
                        <a:rPr lang="en">
                          <a:solidFill>
                            <a:schemeClr val="lt2"/>
                          </a:solidFill>
                          <a:latin typeface="Roboto Serif"/>
                          <a:ea typeface="Roboto Serif"/>
                          <a:cs typeface="Roboto Serif"/>
                          <a:sym typeface="Roboto Serif"/>
                        </a:rPr>
                        <a:t>:</a:t>
                      </a:r>
                      <a:endParaRPr>
                        <a:solidFill>
                          <a:schemeClr val="lt2"/>
                        </a:solidFill>
                        <a:latin typeface="Roboto Serif"/>
                        <a:ea typeface="Roboto Serif"/>
                        <a:cs typeface="Roboto Serif"/>
                        <a:sym typeface="Roboto Serif"/>
                      </a:endParaRPr>
                    </a:p>
                    <a:p>
                      <a:pPr indent="0" lvl="0" marL="0" rtl="0" algn="l">
                        <a:lnSpc>
                          <a:spcPct val="115000"/>
                        </a:lnSpc>
                        <a:spcBef>
                          <a:spcPts val="0"/>
                        </a:spcBef>
                        <a:spcAft>
                          <a:spcPts val="0"/>
                        </a:spcAft>
                        <a:buNone/>
                      </a:pPr>
                      <a:r>
                        <a:rPr lang="en">
                          <a:solidFill>
                            <a:schemeClr val="lt2"/>
                          </a:solidFill>
                          <a:latin typeface="Roboto Serif"/>
                          <a:ea typeface="Roboto Serif"/>
                          <a:cs typeface="Roboto Serif"/>
                          <a:sym typeface="Roboto Serif"/>
                        </a:rPr>
                        <a:t>• Campaign reflection</a:t>
                      </a:r>
                      <a:endParaRPr>
                        <a:solidFill>
                          <a:schemeClr val="lt2"/>
                        </a:solidFill>
                        <a:latin typeface="Roboto Serif"/>
                        <a:ea typeface="Roboto Serif"/>
                        <a:cs typeface="Roboto Serif"/>
                        <a:sym typeface="Roboto Serif"/>
                      </a:endParaRPr>
                    </a:p>
                    <a:p>
                      <a:pPr indent="0" lvl="0" marL="0" rtl="0" algn="l">
                        <a:lnSpc>
                          <a:spcPct val="115000"/>
                        </a:lnSpc>
                        <a:spcBef>
                          <a:spcPts val="0"/>
                        </a:spcBef>
                        <a:spcAft>
                          <a:spcPts val="0"/>
                        </a:spcAft>
                        <a:buNone/>
                      </a:pPr>
                      <a:r>
                        <a:rPr lang="en">
                          <a:solidFill>
                            <a:schemeClr val="lt2"/>
                          </a:solidFill>
                          <a:latin typeface="Roboto Serif"/>
                          <a:ea typeface="Roboto Serif"/>
                          <a:cs typeface="Roboto Serif"/>
                          <a:sym typeface="Roboto Serif"/>
                        </a:rPr>
                        <a:t>• Results overview</a:t>
                      </a:r>
                      <a:endParaRPr>
                        <a:solidFill>
                          <a:schemeClr val="lt2"/>
                        </a:solidFill>
                        <a:latin typeface="Roboto Serif"/>
                        <a:ea typeface="Roboto Serif"/>
                        <a:cs typeface="Roboto Serif"/>
                        <a:sym typeface="Roboto Serif"/>
                      </a:endParaRPr>
                    </a:p>
                    <a:p>
                      <a:pPr indent="0" lvl="0" marL="0" rtl="0" algn="l">
                        <a:lnSpc>
                          <a:spcPct val="115000"/>
                        </a:lnSpc>
                        <a:spcBef>
                          <a:spcPts val="0"/>
                        </a:spcBef>
                        <a:spcAft>
                          <a:spcPts val="0"/>
                        </a:spcAft>
                        <a:buNone/>
                      </a:pPr>
                      <a:r>
                        <a:rPr lang="en">
                          <a:solidFill>
                            <a:schemeClr val="lt2"/>
                          </a:solidFill>
                          <a:latin typeface="Roboto Serif"/>
                          <a:ea typeface="Roboto Serif"/>
                          <a:cs typeface="Roboto Serif"/>
                          <a:sym typeface="Roboto Serif"/>
                        </a:rPr>
                        <a:t>• 2027 partnership planning</a:t>
                      </a:r>
                      <a:endParaRPr>
                        <a:solidFill>
                          <a:schemeClr val="lt2"/>
                        </a:solidFill>
                        <a:latin typeface="Roboto Serif"/>
                        <a:ea typeface="Roboto Serif"/>
                        <a:cs typeface="Roboto Serif"/>
                        <a:sym typeface="Roboto Serif"/>
                      </a:endParaRPr>
                    </a:p>
                  </a:txBody>
                  <a:tcPr marT="45725" marB="45725" marR="91450" marL="91450">
                    <a:lnL cap="flat" cmpd="sng" w="9525">
                      <a:solidFill>
                        <a:srgbClr val="FFFFFF"/>
                      </a:solidFill>
                      <a:prstDash val="solid"/>
                      <a:round/>
                      <a:headEnd len="sm" w="sm" type="none"/>
                      <a:tailEnd len="sm" w="sm" type="none"/>
                    </a:lnL>
                    <a:lnR cap="flat" cmpd="sng" w="9525">
                      <a:solidFill>
                        <a:srgbClr val="FFFFFF"/>
                      </a:solidFill>
                      <a:prstDash val="solid"/>
                      <a:round/>
                      <a:headEnd len="sm" w="sm" type="none"/>
                      <a:tailEnd len="sm" w="sm" type="none"/>
                    </a:lnR>
                    <a:lnT cap="flat" cmpd="sng" w="38100">
                      <a:solidFill>
                        <a:srgbClr val="FFFFFF">
                          <a:alpha val="0"/>
                        </a:srgbClr>
                      </a:solidFill>
                      <a:prstDash val="solid"/>
                      <a:round/>
                      <a:headEnd len="sm" w="sm" type="none"/>
                      <a:tailEnd len="sm" w="sm" type="none"/>
                    </a:lnT>
                    <a:lnB cap="flat" cmpd="sng" w="9525">
                      <a:solidFill>
                        <a:srgbClr val="FFFFFF"/>
                      </a:solidFill>
                      <a:prstDash val="solid"/>
                      <a:round/>
                      <a:headEnd len="sm" w="sm" type="none"/>
                      <a:tailEnd len="sm" w="sm" type="none"/>
                    </a:lnB>
                    <a:solidFill>
                      <a:schemeClr val="dk1"/>
                    </a:solidFill>
                  </a:tcPr>
                </a:tc>
              </a:tr>
            </a:tbl>
          </a:graphicData>
        </a:graphic>
      </p:graphicFrame>
    </p:spTree>
  </p:cSld>
  <p:clrMapOvr>
    <a:masterClrMapping/>
  </p:clrMapOvr>
</p:sld>
</file>

<file path=ppt/slides/slide1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dk1"/>
        </a:solidFill>
      </p:bgPr>
    </p:bg>
    <p:spTree>
      <p:nvGrpSpPr>
        <p:cNvPr id="478" name="Shape 478"/>
        <p:cNvGrpSpPr/>
        <p:nvPr/>
      </p:nvGrpSpPr>
      <p:grpSpPr>
        <a:xfrm>
          <a:off x="0" y="0"/>
          <a:ext cx="0" cy="0"/>
          <a:chOff x="0" y="0"/>
          <a:chExt cx="0" cy="0"/>
        </a:xfrm>
      </p:grpSpPr>
      <p:sp>
        <p:nvSpPr>
          <p:cNvPr id="479" name="Google Shape;479;p66"/>
          <p:cNvSpPr txBox="1"/>
          <p:nvPr>
            <p:ph type="title"/>
          </p:nvPr>
        </p:nvSpPr>
        <p:spPr>
          <a:xfrm>
            <a:off x="157647" y="116473"/>
            <a:ext cx="7034100" cy="11961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
                <a:solidFill>
                  <a:srgbClr val="FCDD84"/>
                </a:solidFill>
              </a:rPr>
              <a:t>Budget</a:t>
            </a:r>
            <a:endParaRPr>
              <a:solidFill>
                <a:srgbClr val="FCDD84"/>
              </a:solidFill>
            </a:endParaRPr>
          </a:p>
        </p:txBody>
      </p:sp>
      <p:sp>
        <p:nvSpPr>
          <p:cNvPr id="480" name="Google Shape;480;p66"/>
          <p:cNvSpPr txBox="1"/>
          <p:nvPr>
            <p:ph idx="3" type="body"/>
          </p:nvPr>
        </p:nvSpPr>
        <p:spPr>
          <a:xfrm>
            <a:off x="165800" y="4845125"/>
            <a:ext cx="1248300" cy="157800"/>
          </a:xfrm>
          <a:prstGeom prst="rect">
            <a:avLst/>
          </a:prstGeom>
        </p:spPr>
        <p:txBody>
          <a:bodyPr anchorCtr="0" anchor="t" bIns="0" lIns="18275" spcFirstLastPara="1" rIns="18275" wrap="square" tIns="18275">
            <a:noAutofit/>
          </a:bodyPr>
          <a:lstStyle/>
          <a:p>
            <a:pPr indent="0" lvl="0" marL="0" rtl="0" algn="l">
              <a:spcBef>
                <a:spcPts val="0"/>
              </a:spcBef>
              <a:spcAft>
                <a:spcPts val="0"/>
              </a:spcAft>
              <a:buNone/>
            </a:pPr>
            <a:r>
              <a:t/>
            </a:r>
            <a:endParaRPr/>
          </a:p>
        </p:txBody>
      </p:sp>
      <p:sp>
        <p:nvSpPr>
          <p:cNvPr id="481" name="Google Shape;481;p66"/>
          <p:cNvSpPr txBox="1"/>
          <p:nvPr>
            <p:ph idx="4" type="body"/>
          </p:nvPr>
        </p:nvSpPr>
        <p:spPr>
          <a:xfrm>
            <a:off x="2281250" y="4845150"/>
            <a:ext cx="1802700" cy="157800"/>
          </a:xfrm>
          <a:prstGeom prst="rect">
            <a:avLst/>
          </a:prstGeom>
        </p:spPr>
        <p:txBody>
          <a:bodyPr anchorCtr="0" anchor="t" bIns="0" lIns="18275" spcFirstLastPara="1" rIns="18275" wrap="square" tIns="18275">
            <a:noAutofit/>
          </a:bodyPr>
          <a:lstStyle/>
          <a:p>
            <a:pPr indent="0" lvl="0" marL="0" rtl="0" algn="l">
              <a:spcBef>
                <a:spcPts val="0"/>
              </a:spcBef>
              <a:spcAft>
                <a:spcPts val="0"/>
              </a:spcAft>
              <a:buNone/>
            </a:pPr>
            <a:r>
              <a:t/>
            </a:r>
            <a:endParaRPr/>
          </a:p>
        </p:txBody>
      </p:sp>
      <p:sp>
        <p:nvSpPr>
          <p:cNvPr id="482" name="Google Shape;482;p66"/>
          <p:cNvSpPr/>
          <p:nvPr/>
        </p:nvSpPr>
        <p:spPr>
          <a:xfrm>
            <a:off x="0" y="4644925"/>
            <a:ext cx="9155400" cy="498600"/>
          </a:xfrm>
          <a:prstGeom prst="rect">
            <a:avLst/>
          </a:prstGeom>
          <a:gradFill>
            <a:gsLst>
              <a:gs pos="0">
                <a:srgbClr val="FFF6DB"/>
              </a:gs>
              <a:gs pos="100000">
                <a:srgbClr val="FAD15C"/>
              </a:gs>
            </a:gsLst>
            <a:lin ang="5400012" scaled="0"/>
          </a:gradFill>
          <a:ln>
            <a:noFill/>
          </a:ln>
        </p:spPr>
        <p:txBody>
          <a:bodyPr anchorCtr="0" anchor="ctr" bIns="91425" lIns="91425" spcFirstLastPara="1" rIns="91425" wrap="square" tIns="91425">
            <a:noAutofit/>
          </a:bodyPr>
          <a:lstStyle/>
          <a:p>
            <a:pPr indent="0" lvl="0" marL="0" rtl="0" algn="ctr">
              <a:spcBef>
                <a:spcPts val="0"/>
              </a:spcBef>
              <a:spcAft>
                <a:spcPts val="0"/>
              </a:spcAft>
              <a:buNone/>
            </a:pPr>
            <a:r>
              <a:t/>
            </a:r>
            <a:endParaRPr>
              <a:latin typeface="Roboto Serif"/>
              <a:ea typeface="Roboto Serif"/>
              <a:cs typeface="Roboto Serif"/>
              <a:sym typeface="Roboto Serif"/>
            </a:endParaRPr>
          </a:p>
        </p:txBody>
      </p:sp>
      <p:pic>
        <p:nvPicPr>
          <p:cNvPr id="483" name="Google Shape;483;p66"/>
          <p:cNvPicPr preferRelativeResize="0"/>
          <p:nvPr/>
        </p:nvPicPr>
        <p:blipFill>
          <a:blip r:embed="rId3">
            <a:alphaModFix/>
          </a:blip>
          <a:stretch>
            <a:fillRect/>
          </a:stretch>
        </p:blipFill>
        <p:spPr>
          <a:xfrm>
            <a:off x="8019033" y="113499"/>
            <a:ext cx="991729" cy="498600"/>
          </a:xfrm>
          <a:prstGeom prst="rect">
            <a:avLst/>
          </a:prstGeom>
          <a:noFill/>
          <a:ln>
            <a:noFill/>
          </a:ln>
        </p:spPr>
      </p:pic>
      <p:graphicFrame>
        <p:nvGraphicFramePr>
          <p:cNvPr id="484" name="Google Shape;484;p66"/>
          <p:cNvGraphicFramePr/>
          <p:nvPr/>
        </p:nvGraphicFramePr>
        <p:xfrm>
          <a:off x="952500" y="945725"/>
          <a:ext cx="3000000" cy="3000000"/>
        </p:xfrm>
        <a:graphic>
          <a:graphicData uri="http://schemas.openxmlformats.org/drawingml/2006/table">
            <a:tbl>
              <a:tblPr>
                <a:noFill/>
                <a:tableStyleId>{B057609A-276B-4BCB-AFC9-0250DADD7E61}</a:tableStyleId>
              </a:tblPr>
              <a:tblGrid>
                <a:gridCol w="3619500"/>
                <a:gridCol w="3619500"/>
              </a:tblGrid>
              <a:tr h="381000">
                <a:tc>
                  <a:txBody>
                    <a:bodyPr/>
                    <a:lstStyle/>
                    <a:p>
                      <a:pPr indent="0" lvl="0" marL="0" rtl="0" algn="l">
                        <a:spcBef>
                          <a:spcPts val="0"/>
                        </a:spcBef>
                        <a:spcAft>
                          <a:spcPts val="0"/>
                        </a:spcAft>
                        <a:buNone/>
                      </a:pPr>
                      <a:r>
                        <a:rPr lang="en">
                          <a:solidFill>
                            <a:schemeClr val="lt2"/>
                          </a:solidFill>
                          <a:latin typeface="Roboto Serif"/>
                          <a:ea typeface="Roboto Serif"/>
                          <a:cs typeface="Roboto Serif"/>
                          <a:sym typeface="Roboto Serif"/>
                        </a:rPr>
                        <a:t>Influencer Collaborations</a:t>
                      </a:r>
                      <a:endParaRPr>
                        <a:solidFill>
                          <a:schemeClr val="lt2"/>
                        </a:solidFill>
                        <a:latin typeface="Roboto Serif"/>
                        <a:ea typeface="Roboto Serif"/>
                        <a:cs typeface="Roboto Serif"/>
                        <a:sym typeface="Roboto Serif"/>
                      </a:endParaRPr>
                    </a:p>
                  </a:txBody>
                  <a:tcPr marT="91425" marB="91425" marR="91425" marL="91425">
                    <a:lnL cap="flat" cmpd="sng" w="9525">
                      <a:solidFill>
                        <a:srgbClr val="D0D8E8"/>
                      </a:solidFill>
                      <a:prstDash val="solid"/>
                      <a:round/>
                      <a:headEnd len="sm" w="sm" type="none"/>
                      <a:tailEnd len="sm" w="sm" type="none"/>
                    </a:lnL>
                    <a:lnR cap="flat" cmpd="sng" w="9525">
                      <a:solidFill>
                        <a:srgbClr val="D0D8E8"/>
                      </a:solidFill>
                      <a:prstDash val="solid"/>
                      <a:round/>
                      <a:headEnd len="sm" w="sm" type="none"/>
                      <a:tailEnd len="sm" w="sm" type="none"/>
                    </a:lnR>
                    <a:lnT cap="flat" cmpd="sng" w="9525">
                      <a:solidFill>
                        <a:srgbClr val="D0D8E8"/>
                      </a:solidFill>
                      <a:prstDash val="solid"/>
                      <a:round/>
                      <a:headEnd len="sm" w="sm" type="none"/>
                      <a:tailEnd len="sm" w="sm" type="none"/>
                    </a:lnT>
                    <a:lnB cap="flat" cmpd="sng" w="9525">
                      <a:solidFill>
                        <a:srgbClr val="D0D8E8"/>
                      </a:solidFill>
                      <a:prstDash val="solid"/>
                      <a:round/>
                      <a:headEnd len="sm" w="sm" type="none"/>
                      <a:tailEnd len="sm" w="sm" type="none"/>
                    </a:lnB>
                  </a:tcPr>
                </a:tc>
                <a:tc>
                  <a:txBody>
                    <a:bodyPr/>
                    <a:lstStyle/>
                    <a:p>
                      <a:pPr indent="0" lvl="0" marL="0" rtl="0" algn="l">
                        <a:spcBef>
                          <a:spcPts val="0"/>
                        </a:spcBef>
                        <a:spcAft>
                          <a:spcPts val="0"/>
                        </a:spcAft>
                        <a:buNone/>
                      </a:pPr>
                      <a:r>
                        <a:rPr lang="en">
                          <a:solidFill>
                            <a:schemeClr val="lt2"/>
                          </a:solidFill>
                          <a:latin typeface="Roboto Serif"/>
                          <a:ea typeface="Roboto Serif"/>
                          <a:cs typeface="Roboto Serif"/>
                          <a:sym typeface="Roboto Serif"/>
                        </a:rPr>
                        <a:t>$500,000</a:t>
                      </a:r>
                      <a:endParaRPr>
                        <a:solidFill>
                          <a:schemeClr val="lt2"/>
                        </a:solidFill>
                        <a:latin typeface="Roboto Serif"/>
                        <a:ea typeface="Roboto Serif"/>
                        <a:cs typeface="Roboto Serif"/>
                        <a:sym typeface="Roboto Serif"/>
                      </a:endParaRPr>
                    </a:p>
                  </a:txBody>
                  <a:tcPr marT="91425" marB="91425" marR="91425" marL="91425">
                    <a:lnL cap="flat" cmpd="sng" w="9525">
                      <a:solidFill>
                        <a:srgbClr val="D0D8E8"/>
                      </a:solidFill>
                      <a:prstDash val="solid"/>
                      <a:round/>
                      <a:headEnd len="sm" w="sm" type="none"/>
                      <a:tailEnd len="sm" w="sm" type="none"/>
                    </a:lnL>
                    <a:lnR cap="flat" cmpd="sng" w="9525">
                      <a:solidFill>
                        <a:srgbClr val="D0D8E8"/>
                      </a:solidFill>
                      <a:prstDash val="solid"/>
                      <a:round/>
                      <a:headEnd len="sm" w="sm" type="none"/>
                      <a:tailEnd len="sm" w="sm" type="none"/>
                    </a:lnR>
                    <a:lnT cap="flat" cmpd="sng" w="9525">
                      <a:solidFill>
                        <a:srgbClr val="D0D8E8"/>
                      </a:solidFill>
                      <a:prstDash val="solid"/>
                      <a:round/>
                      <a:headEnd len="sm" w="sm" type="none"/>
                      <a:tailEnd len="sm" w="sm" type="none"/>
                    </a:lnT>
                    <a:lnB cap="flat" cmpd="sng" w="9525">
                      <a:solidFill>
                        <a:srgbClr val="D0D8E8"/>
                      </a:solidFill>
                      <a:prstDash val="solid"/>
                      <a:round/>
                      <a:headEnd len="sm" w="sm" type="none"/>
                      <a:tailEnd len="sm" w="sm" type="none"/>
                    </a:lnB>
                  </a:tcPr>
                </a:tc>
              </a:tr>
              <a:tr h="381000">
                <a:tc>
                  <a:txBody>
                    <a:bodyPr/>
                    <a:lstStyle/>
                    <a:p>
                      <a:pPr indent="0" lvl="0" marL="0" rtl="0" algn="l">
                        <a:spcBef>
                          <a:spcPts val="0"/>
                        </a:spcBef>
                        <a:spcAft>
                          <a:spcPts val="0"/>
                        </a:spcAft>
                        <a:buNone/>
                      </a:pPr>
                      <a:r>
                        <a:rPr lang="en">
                          <a:solidFill>
                            <a:schemeClr val="lt2"/>
                          </a:solidFill>
                          <a:latin typeface="Roboto Serif"/>
                          <a:ea typeface="Roboto Serif"/>
                          <a:cs typeface="Roboto Serif"/>
                          <a:sym typeface="Roboto Serif"/>
                        </a:rPr>
                        <a:t>Media Tour</a:t>
                      </a:r>
                      <a:endParaRPr>
                        <a:solidFill>
                          <a:schemeClr val="lt2"/>
                        </a:solidFill>
                        <a:latin typeface="Roboto Serif"/>
                        <a:ea typeface="Roboto Serif"/>
                        <a:cs typeface="Roboto Serif"/>
                        <a:sym typeface="Roboto Serif"/>
                      </a:endParaRPr>
                    </a:p>
                  </a:txBody>
                  <a:tcPr marT="91425" marB="91425" marR="91425" marL="91425">
                    <a:lnL cap="flat" cmpd="sng" w="9525">
                      <a:solidFill>
                        <a:srgbClr val="D0D8E8"/>
                      </a:solidFill>
                      <a:prstDash val="solid"/>
                      <a:round/>
                      <a:headEnd len="sm" w="sm" type="none"/>
                      <a:tailEnd len="sm" w="sm" type="none"/>
                    </a:lnL>
                    <a:lnR cap="flat" cmpd="sng" w="9525">
                      <a:solidFill>
                        <a:srgbClr val="D0D8E8"/>
                      </a:solidFill>
                      <a:prstDash val="solid"/>
                      <a:round/>
                      <a:headEnd len="sm" w="sm" type="none"/>
                      <a:tailEnd len="sm" w="sm" type="none"/>
                    </a:lnR>
                    <a:lnT cap="flat" cmpd="sng" w="9525">
                      <a:solidFill>
                        <a:srgbClr val="D0D8E8"/>
                      </a:solidFill>
                      <a:prstDash val="solid"/>
                      <a:round/>
                      <a:headEnd len="sm" w="sm" type="none"/>
                      <a:tailEnd len="sm" w="sm" type="none"/>
                    </a:lnT>
                    <a:lnB cap="flat" cmpd="sng" w="9525">
                      <a:solidFill>
                        <a:srgbClr val="D0D8E8"/>
                      </a:solidFill>
                      <a:prstDash val="solid"/>
                      <a:round/>
                      <a:headEnd len="sm" w="sm" type="none"/>
                      <a:tailEnd len="sm" w="sm" type="none"/>
                    </a:lnB>
                  </a:tcPr>
                </a:tc>
                <a:tc>
                  <a:txBody>
                    <a:bodyPr/>
                    <a:lstStyle/>
                    <a:p>
                      <a:pPr indent="0" lvl="0" marL="0" rtl="0" algn="l">
                        <a:spcBef>
                          <a:spcPts val="0"/>
                        </a:spcBef>
                        <a:spcAft>
                          <a:spcPts val="0"/>
                        </a:spcAft>
                        <a:buNone/>
                      </a:pPr>
                      <a:r>
                        <a:rPr lang="en">
                          <a:solidFill>
                            <a:schemeClr val="lt2"/>
                          </a:solidFill>
                          <a:latin typeface="Roboto Serif"/>
                          <a:ea typeface="Roboto Serif"/>
                          <a:cs typeface="Roboto Serif"/>
                          <a:sym typeface="Roboto Serif"/>
                        </a:rPr>
                        <a:t>$100,000</a:t>
                      </a:r>
                      <a:endParaRPr>
                        <a:solidFill>
                          <a:schemeClr val="lt2"/>
                        </a:solidFill>
                        <a:latin typeface="Roboto Serif"/>
                        <a:ea typeface="Roboto Serif"/>
                        <a:cs typeface="Roboto Serif"/>
                        <a:sym typeface="Roboto Serif"/>
                      </a:endParaRPr>
                    </a:p>
                  </a:txBody>
                  <a:tcPr marT="91425" marB="91425" marR="91425" marL="91425">
                    <a:lnL cap="flat" cmpd="sng" w="9525">
                      <a:solidFill>
                        <a:srgbClr val="D0D8E8"/>
                      </a:solidFill>
                      <a:prstDash val="solid"/>
                      <a:round/>
                      <a:headEnd len="sm" w="sm" type="none"/>
                      <a:tailEnd len="sm" w="sm" type="none"/>
                    </a:lnL>
                    <a:lnR cap="flat" cmpd="sng" w="9525">
                      <a:solidFill>
                        <a:srgbClr val="D0D8E8"/>
                      </a:solidFill>
                      <a:prstDash val="solid"/>
                      <a:round/>
                      <a:headEnd len="sm" w="sm" type="none"/>
                      <a:tailEnd len="sm" w="sm" type="none"/>
                    </a:lnR>
                    <a:lnT cap="flat" cmpd="sng" w="9525">
                      <a:solidFill>
                        <a:srgbClr val="D0D8E8"/>
                      </a:solidFill>
                      <a:prstDash val="solid"/>
                      <a:round/>
                      <a:headEnd len="sm" w="sm" type="none"/>
                      <a:tailEnd len="sm" w="sm" type="none"/>
                    </a:lnT>
                    <a:lnB cap="flat" cmpd="sng" w="9525">
                      <a:solidFill>
                        <a:srgbClr val="D0D8E8"/>
                      </a:solidFill>
                      <a:prstDash val="solid"/>
                      <a:round/>
                      <a:headEnd len="sm" w="sm" type="none"/>
                      <a:tailEnd len="sm" w="sm" type="none"/>
                    </a:lnB>
                  </a:tcPr>
                </a:tc>
              </a:tr>
              <a:tr h="381000">
                <a:tc>
                  <a:txBody>
                    <a:bodyPr/>
                    <a:lstStyle/>
                    <a:p>
                      <a:pPr indent="0" lvl="0" marL="0" rtl="0" algn="l">
                        <a:spcBef>
                          <a:spcPts val="0"/>
                        </a:spcBef>
                        <a:spcAft>
                          <a:spcPts val="0"/>
                        </a:spcAft>
                        <a:buNone/>
                      </a:pPr>
                      <a:r>
                        <a:rPr lang="en">
                          <a:solidFill>
                            <a:schemeClr val="lt2"/>
                          </a:solidFill>
                          <a:latin typeface="Roboto Serif"/>
                          <a:ea typeface="Roboto Serif"/>
                          <a:cs typeface="Roboto Serif"/>
                          <a:sym typeface="Roboto Serif"/>
                        </a:rPr>
                        <a:t>Rolling Loud: All Elite</a:t>
                      </a:r>
                      <a:endParaRPr>
                        <a:solidFill>
                          <a:schemeClr val="lt2"/>
                        </a:solidFill>
                        <a:latin typeface="Roboto Serif"/>
                        <a:ea typeface="Roboto Serif"/>
                        <a:cs typeface="Roboto Serif"/>
                        <a:sym typeface="Roboto Serif"/>
                      </a:endParaRPr>
                    </a:p>
                  </a:txBody>
                  <a:tcPr marT="91425" marB="91425" marR="91425" marL="91425">
                    <a:lnL cap="flat" cmpd="sng" w="9525">
                      <a:solidFill>
                        <a:srgbClr val="D0D8E8"/>
                      </a:solidFill>
                      <a:prstDash val="solid"/>
                      <a:round/>
                      <a:headEnd len="sm" w="sm" type="none"/>
                      <a:tailEnd len="sm" w="sm" type="none"/>
                    </a:lnL>
                    <a:lnR cap="flat" cmpd="sng" w="9525">
                      <a:solidFill>
                        <a:srgbClr val="D0D8E8"/>
                      </a:solidFill>
                      <a:prstDash val="solid"/>
                      <a:round/>
                      <a:headEnd len="sm" w="sm" type="none"/>
                      <a:tailEnd len="sm" w="sm" type="none"/>
                    </a:lnR>
                    <a:lnT cap="flat" cmpd="sng" w="9525">
                      <a:solidFill>
                        <a:srgbClr val="D0D8E8"/>
                      </a:solidFill>
                      <a:prstDash val="solid"/>
                      <a:round/>
                      <a:headEnd len="sm" w="sm" type="none"/>
                      <a:tailEnd len="sm" w="sm" type="none"/>
                    </a:lnT>
                    <a:lnB cap="flat" cmpd="sng" w="9525">
                      <a:solidFill>
                        <a:srgbClr val="D0D8E8"/>
                      </a:solidFill>
                      <a:prstDash val="solid"/>
                      <a:round/>
                      <a:headEnd len="sm" w="sm" type="none"/>
                      <a:tailEnd len="sm" w="sm" type="none"/>
                    </a:lnB>
                  </a:tcPr>
                </a:tc>
                <a:tc>
                  <a:txBody>
                    <a:bodyPr/>
                    <a:lstStyle/>
                    <a:p>
                      <a:pPr indent="0" lvl="0" marL="0" rtl="0" algn="l">
                        <a:spcBef>
                          <a:spcPts val="0"/>
                        </a:spcBef>
                        <a:spcAft>
                          <a:spcPts val="0"/>
                        </a:spcAft>
                        <a:buNone/>
                      </a:pPr>
                      <a:r>
                        <a:rPr lang="en">
                          <a:solidFill>
                            <a:schemeClr val="lt2"/>
                          </a:solidFill>
                          <a:latin typeface="Roboto Serif"/>
                          <a:ea typeface="Roboto Serif"/>
                          <a:cs typeface="Roboto Serif"/>
                          <a:sym typeface="Roboto Serif"/>
                        </a:rPr>
                        <a:t>$700,000</a:t>
                      </a:r>
                      <a:endParaRPr>
                        <a:solidFill>
                          <a:schemeClr val="lt2"/>
                        </a:solidFill>
                        <a:latin typeface="Roboto Serif"/>
                        <a:ea typeface="Roboto Serif"/>
                        <a:cs typeface="Roboto Serif"/>
                        <a:sym typeface="Roboto Serif"/>
                      </a:endParaRPr>
                    </a:p>
                  </a:txBody>
                  <a:tcPr marT="91425" marB="91425" marR="91425" marL="91425">
                    <a:lnL cap="flat" cmpd="sng" w="9525">
                      <a:solidFill>
                        <a:srgbClr val="D0D8E8"/>
                      </a:solidFill>
                      <a:prstDash val="solid"/>
                      <a:round/>
                      <a:headEnd len="sm" w="sm" type="none"/>
                      <a:tailEnd len="sm" w="sm" type="none"/>
                    </a:lnL>
                    <a:lnR cap="flat" cmpd="sng" w="9525">
                      <a:solidFill>
                        <a:srgbClr val="D0D8E8"/>
                      </a:solidFill>
                      <a:prstDash val="solid"/>
                      <a:round/>
                      <a:headEnd len="sm" w="sm" type="none"/>
                      <a:tailEnd len="sm" w="sm" type="none"/>
                    </a:lnR>
                    <a:lnT cap="flat" cmpd="sng" w="9525">
                      <a:solidFill>
                        <a:srgbClr val="D0D8E8"/>
                      </a:solidFill>
                      <a:prstDash val="solid"/>
                      <a:round/>
                      <a:headEnd len="sm" w="sm" type="none"/>
                      <a:tailEnd len="sm" w="sm" type="none"/>
                    </a:lnT>
                    <a:lnB cap="flat" cmpd="sng" w="9525">
                      <a:solidFill>
                        <a:srgbClr val="D0D8E8"/>
                      </a:solidFill>
                      <a:prstDash val="solid"/>
                      <a:round/>
                      <a:headEnd len="sm" w="sm" type="none"/>
                      <a:tailEnd len="sm" w="sm" type="none"/>
                    </a:lnB>
                  </a:tcPr>
                </a:tc>
              </a:tr>
              <a:tr h="381000">
                <a:tc>
                  <a:txBody>
                    <a:bodyPr/>
                    <a:lstStyle/>
                    <a:p>
                      <a:pPr indent="0" lvl="0" marL="0" rtl="0" algn="l">
                        <a:spcBef>
                          <a:spcPts val="0"/>
                        </a:spcBef>
                        <a:spcAft>
                          <a:spcPts val="0"/>
                        </a:spcAft>
                        <a:buNone/>
                      </a:pPr>
                      <a:r>
                        <a:rPr lang="en">
                          <a:solidFill>
                            <a:schemeClr val="lt2"/>
                          </a:solidFill>
                          <a:latin typeface="Roboto Serif"/>
                          <a:ea typeface="Roboto Serif"/>
                          <a:cs typeface="Roboto Serif"/>
                          <a:sym typeface="Roboto Serif"/>
                        </a:rPr>
                        <a:t>Supreme</a:t>
                      </a:r>
                      <a:endParaRPr>
                        <a:solidFill>
                          <a:schemeClr val="lt2"/>
                        </a:solidFill>
                        <a:latin typeface="Roboto Serif"/>
                        <a:ea typeface="Roboto Serif"/>
                        <a:cs typeface="Roboto Serif"/>
                        <a:sym typeface="Roboto Serif"/>
                      </a:endParaRPr>
                    </a:p>
                  </a:txBody>
                  <a:tcPr marT="91425" marB="91425" marR="91425" marL="91425">
                    <a:lnL cap="flat" cmpd="sng" w="9525">
                      <a:solidFill>
                        <a:srgbClr val="D0D8E8"/>
                      </a:solidFill>
                      <a:prstDash val="solid"/>
                      <a:round/>
                      <a:headEnd len="sm" w="sm" type="none"/>
                      <a:tailEnd len="sm" w="sm" type="none"/>
                    </a:lnL>
                    <a:lnR cap="flat" cmpd="sng" w="9525">
                      <a:solidFill>
                        <a:srgbClr val="D0D8E8"/>
                      </a:solidFill>
                      <a:prstDash val="solid"/>
                      <a:round/>
                      <a:headEnd len="sm" w="sm" type="none"/>
                      <a:tailEnd len="sm" w="sm" type="none"/>
                    </a:lnR>
                    <a:lnT cap="flat" cmpd="sng" w="9525">
                      <a:solidFill>
                        <a:srgbClr val="D0D8E8"/>
                      </a:solidFill>
                      <a:prstDash val="solid"/>
                      <a:round/>
                      <a:headEnd len="sm" w="sm" type="none"/>
                      <a:tailEnd len="sm" w="sm" type="none"/>
                    </a:lnT>
                    <a:lnB cap="flat" cmpd="sng" w="9525">
                      <a:solidFill>
                        <a:srgbClr val="D0D8E8"/>
                      </a:solidFill>
                      <a:prstDash val="solid"/>
                      <a:round/>
                      <a:headEnd len="sm" w="sm" type="none"/>
                      <a:tailEnd len="sm" w="sm" type="none"/>
                    </a:lnB>
                  </a:tcPr>
                </a:tc>
                <a:tc>
                  <a:txBody>
                    <a:bodyPr/>
                    <a:lstStyle/>
                    <a:p>
                      <a:pPr indent="0" lvl="0" marL="0" rtl="0" algn="l">
                        <a:spcBef>
                          <a:spcPts val="0"/>
                        </a:spcBef>
                        <a:spcAft>
                          <a:spcPts val="0"/>
                        </a:spcAft>
                        <a:buNone/>
                      </a:pPr>
                      <a:r>
                        <a:rPr lang="en">
                          <a:solidFill>
                            <a:schemeClr val="lt2"/>
                          </a:solidFill>
                          <a:latin typeface="Roboto Serif"/>
                          <a:ea typeface="Roboto Serif"/>
                          <a:cs typeface="Roboto Serif"/>
                          <a:sym typeface="Roboto Serif"/>
                        </a:rPr>
                        <a:t>$300,000</a:t>
                      </a:r>
                      <a:endParaRPr>
                        <a:solidFill>
                          <a:schemeClr val="lt2"/>
                        </a:solidFill>
                        <a:latin typeface="Roboto Serif"/>
                        <a:ea typeface="Roboto Serif"/>
                        <a:cs typeface="Roboto Serif"/>
                        <a:sym typeface="Roboto Serif"/>
                      </a:endParaRPr>
                    </a:p>
                  </a:txBody>
                  <a:tcPr marT="91425" marB="91425" marR="91425" marL="91425">
                    <a:lnL cap="flat" cmpd="sng" w="9525">
                      <a:solidFill>
                        <a:srgbClr val="D0D8E8"/>
                      </a:solidFill>
                      <a:prstDash val="solid"/>
                      <a:round/>
                      <a:headEnd len="sm" w="sm" type="none"/>
                      <a:tailEnd len="sm" w="sm" type="none"/>
                    </a:lnL>
                    <a:lnR cap="flat" cmpd="sng" w="9525">
                      <a:solidFill>
                        <a:srgbClr val="D0D8E8"/>
                      </a:solidFill>
                      <a:prstDash val="solid"/>
                      <a:round/>
                      <a:headEnd len="sm" w="sm" type="none"/>
                      <a:tailEnd len="sm" w="sm" type="none"/>
                    </a:lnR>
                    <a:lnT cap="flat" cmpd="sng" w="9525">
                      <a:solidFill>
                        <a:srgbClr val="D0D8E8"/>
                      </a:solidFill>
                      <a:prstDash val="solid"/>
                      <a:round/>
                      <a:headEnd len="sm" w="sm" type="none"/>
                      <a:tailEnd len="sm" w="sm" type="none"/>
                    </a:lnT>
                    <a:lnB cap="flat" cmpd="sng" w="9525">
                      <a:solidFill>
                        <a:srgbClr val="D0D8E8"/>
                      </a:solidFill>
                      <a:prstDash val="solid"/>
                      <a:round/>
                      <a:headEnd len="sm" w="sm" type="none"/>
                      <a:tailEnd len="sm" w="sm" type="none"/>
                    </a:lnB>
                  </a:tcPr>
                </a:tc>
              </a:tr>
              <a:tr h="381000">
                <a:tc>
                  <a:txBody>
                    <a:bodyPr/>
                    <a:lstStyle/>
                    <a:p>
                      <a:pPr indent="0" lvl="0" marL="0" rtl="0" algn="l">
                        <a:spcBef>
                          <a:spcPts val="0"/>
                        </a:spcBef>
                        <a:spcAft>
                          <a:spcPts val="0"/>
                        </a:spcAft>
                        <a:buNone/>
                      </a:pPr>
                      <a:r>
                        <a:rPr lang="en">
                          <a:solidFill>
                            <a:schemeClr val="lt2"/>
                          </a:solidFill>
                          <a:latin typeface="Roboto Serif"/>
                          <a:ea typeface="Roboto Serif"/>
                          <a:cs typeface="Roboto Serif"/>
                          <a:sym typeface="Roboto Serif"/>
                        </a:rPr>
                        <a:t>Nintendo</a:t>
                      </a:r>
                      <a:endParaRPr>
                        <a:solidFill>
                          <a:schemeClr val="lt2"/>
                        </a:solidFill>
                        <a:latin typeface="Roboto Serif"/>
                        <a:ea typeface="Roboto Serif"/>
                        <a:cs typeface="Roboto Serif"/>
                        <a:sym typeface="Roboto Serif"/>
                      </a:endParaRPr>
                    </a:p>
                  </a:txBody>
                  <a:tcPr marT="91425" marB="91425" marR="91425" marL="91425">
                    <a:lnL cap="flat" cmpd="sng" w="9525">
                      <a:solidFill>
                        <a:srgbClr val="D0D8E8"/>
                      </a:solidFill>
                      <a:prstDash val="solid"/>
                      <a:round/>
                      <a:headEnd len="sm" w="sm" type="none"/>
                      <a:tailEnd len="sm" w="sm" type="none"/>
                    </a:lnL>
                    <a:lnR cap="flat" cmpd="sng" w="9525">
                      <a:solidFill>
                        <a:srgbClr val="D0D8E8"/>
                      </a:solidFill>
                      <a:prstDash val="solid"/>
                      <a:round/>
                      <a:headEnd len="sm" w="sm" type="none"/>
                      <a:tailEnd len="sm" w="sm" type="none"/>
                    </a:lnR>
                    <a:lnT cap="flat" cmpd="sng" w="9525">
                      <a:solidFill>
                        <a:srgbClr val="D0D8E8"/>
                      </a:solidFill>
                      <a:prstDash val="solid"/>
                      <a:round/>
                      <a:headEnd len="sm" w="sm" type="none"/>
                      <a:tailEnd len="sm" w="sm" type="none"/>
                    </a:lnT>
                    <a:lnB cap="flat" cmpd="sng" w="9525">
                      <a:solidFill>
                        <a:srgbClr val="D0D8E8"/>
                      </a:solidFill>
                      <a:prstDash val="solid"/>
                      <a:round/>
                      <a:headEnd len="sm" w="sm" type="none"/>
                      <a:tailEnd len="sm" w="sm" type="none"/>
                    </a:lnB>
                  </a:tcPr>
                </a:tc>
                <a:tc>
                  <a:txBody>
                    <a:bodyPr/>
                    <a:lstStyle/>
                    <a:p>
                      <a:pPr indent="0" lvl="0" marL="0" rtl="0" algn="l">
                        <a:spcBef>
                          <a:spcPts val="0"/>
                        </a:spcBef>
                        <a:spcAft>
                          <a:spcPts val="0"/>
                        </a:spcAft>
                        <a:buNone/>
                      </a:pPr>
                      <a:r>
                        <a:rPr lang="en">
                          <a:solidFill>
                            <a:schemeClr val="lt2"/>
                          </a:solidFill>
                          <a:latin typeface="Roboto Serif"/>
                          <a:ea typeface="Roboto Serif"/>
                          <a:cs typeface="Roboto Serif"/>
                          <a:sym typeface="Roboto Serif"/>
                        </a:rPr>
                        <a:t>$300,000</a:t>
                      </a:r>
                      <a:endParaRPr>
                        <a:solidFill>
                          <a:schemeClr val="lt2"/>
                        </a:solidFill>
                        <a:latin typeface="Roboto Serif"/>
                        <a:ea typeface="Roboto Serif"/>
                        <a:cs typeface="Roboto Serif"/>
                        <a:sym typeface="Roboto Serif"/>
                      </a:endParaRPr>
                    </a:p>
                  </a:txBody>
                  <a:tcPr marT="91425" marB="91425" marR="91425" marL="91425">
                    <a:lnL cap="flat" cmpd="sng" w="9525">
                      <a:solidFill>
                        <a:srgbClr val="D0D8E8"/>
                      </a:solidFill>
                      <a:prstDash val="solid"/>
                      <a:round/>
                      <a:headEnd len="sm" w="sm" type="none"/>
                      <a:tailEnd len="sm" w="sm" type="none"/>
                    </a:lnL>
                    <a:lnR cap="flat" cmpd="sng" w="9525">
                      <a:solidFill>
                        <a:srgbClr val="D0D8E8"/>
                      </a:solidFill>
                      <a:prstDash val="solid"/>
                      <a:round/>
                      <a:headEnd len="sm" w="sm" type="none"/>
                      <a:tailEnd len="sm" w="sm" type="none"/>
                    </a:lnR>
                    <a:lnT cap="flat" cmpd="sng" w="9525">
                      <a:solidFill>
                        <a:srgbClr val="D0D8E8"/>
                      </a:solidFill>
                      <a:prstDash val="solid"/>
                      <a:round/>
                      <a:headEnd len="sm" w="sm" type="none"/>
                      <a:tailEnd len="sm" w="sm" type="none"/>
                    </a:lnT>
                    <a:lnB cap="flat" cmpd="sng" w="9525">
                      <a:solidFill>
                        <a:srgbClr val="D0D8E8"/>
                      </a:solidFill>
                      <a:prstDash val="solid"/>
                      <a:round/>
                      <a:headEnd len="sm" w="sm" type="none"/>
                      <a:tailEnd len="sm" w="sm" type="none"/>
                    </a:lnB>
                  </a:tcPr>
                </a:tc>
              </a:tr>
              <a:tr h="381000">
                <a:tc>
                  <a:txBody>
                    <a:bodyPr/>
                    <a:lstStyle/>
                    <a:p>
                      <a:pPr indent="0" lvl="0" marL="0" rtl="0" algn="l">
                        <a:spcBef>
                          <a:spcPts val="0"/>
                        </a:spcBef>
                        <a:spcAft>
                          <a:spcPts val="0"/>
                        </a:spcAft>
                        <a:buNone/>
                      </a:pPr>
                      <a:r>
                        <a:rPr lang="en">
                          <a:solidFill>
                            <a:schemeClr val="lt2"/>
                          </a:solidFill>
                          <a:latin typeface="Roboto Serif"/>
                          <a:ea typeface="Roboto Serif"/>
                          <a:cs typeface="Roboto Serif"/>
                          <a:sym typeface="Roboto Serif"/>
                        </a:rPr>
                        <a:t>Social Media Campaign</a:t>
                      </a:r>
                      <a:endParaRPr>
                        <a:solidFill>
                          <a:schemeClr val="lt2"/>
                        </a:solidFill>
                        <a:latin typeface="Roboto Serif"/>
                        <a:ea typeface="Roboto Serif"/>
                        <a:cs typeface="Roboto Serif"/>
                        <a:sym typeface="Roboto Serif"/>
                      </a:endParaRPr>
                    </a:p>
                  </a:txBody>
                  <a:tcPr marT="91425" marB="91425" marR="91425" marL="91425">
                    <a:lnL cap="flat" cmpd="sng" w="9525">
                      <a:solidFill>
                        <a:srgbClr val="D0D8E8"/>
                      </a:solidFill>
                      <a:prstDash val="solid"/>
                      <a:round/>
                      <a:headEnd len="sm" w="sm" type="none"/>
                      <a:tailEnd len="sm" w="sm" type="none"/>
                    </a:lnL>
                    <a:lnR cap="flat" cmpd="sng" w="9525">
                      <a:solidFill>
                        <a:srgbClr val="D0D8E8"/>
                      </a:solidFill>
                      <a:prstDash val="solid"/>
                      <a:round/>
                      <a:headEnd len="sm" w="sm" type="none"/>
                      <a:tailEnd len="sm" w="sm" type="none"/>
                    </a:lnR>
                    <a:lnT cap="flat" cmpd="sng" w="9525">
                      <a:solidFill>
                        <a:srgbClr val="D0D8E8"/>
                      </a:solidFill>
                      <a:prstDash val="solid"/>
                      <a:round/>
                      <a:headEnd len="sm" w="sm" type="none"/>
                      <a:tailEnd len="sm" w="sm" type="none"/>
                    </a:lnT>
                    <a:lnB cap="flat" cmpd="sng" w="9525">
                      <a:solidFill>
                        <a:srgbClr val="D0D8E8"/>
                      </a:solidFill>
                      <a:prstDash val="solid"/>
                      <a:round/>
                      <a:headEnd len="sm" w="sm" type="none"/>
                      <a:tailEnd len="sm" w="sm" type="none"/>
                    </a:lnB>
                  </a:tcPr>
                </a:tc>
                <a:tc>
                  <a:txBody>
                    <a:bodyPr/>
                    <a:lstStyle/>
                    <a:p>
                      <a:pPr indent="0" lvl="0" marL="0" rtl="0" algn="l">
                        <a:spcBef>
                          <a:spcPts val="0"/>
                        </a:spcBef>
                        <a:spcAft>
                          <a:spcPts val="0"/>
                        </a:spcAft>
                        <a:buNone/>
                      </a:pPr>
                      <a:r>
                        <a:rPr lang="en">
                          <a:solidFill>
                            <a:schemeClr val="lt2"/>
                          </a:solidFill>
                          <a:latin typeface="Roboto Serif"/>
                          <a:ea typeface="Roboto Serif"/>
                          <a:cs typeface="Roboto Serif"/>
                          <a:sym typeface="Roboto Serif"/>
                        </a:rPr>
                        <a:t>$120,000</a:t>
                      </a:r>
                      <a:endParaRPr>
                        <a:solidFill>
                          <a:schemeClr val="lt2"/>
                        </a:solidFill>
                        <a:latin typeface="Roboto Serif"/>
                        <a:ea typeface="Roboto Serif"/>
                        <a:cs typeface="Roboto Serif"/>
                        <a:sym typeface="Roboto Serif"/>
                      </a:endParaRPr>
                    </a:p>
                  </a:txBody>
                  <a:tcPr marT="91425" marB="91425" marR="91425" marL="91425">
                    <a:lnL cap="flat" cmpd="sng" w="9525">
                      <a:solidFill>
                        <a:srgbClr val="D0D8E8"/>
                      </a:solidFill>
                      <a:prstDash val="solid"/>
                      <a:round/>
                      <a:headEnd len="sm" w="sm" type="none"/>
                      <a:tailEnd len="sm" w="sm" type="none"/>
                    </a:lnL>
                    <a:lnR cap="flat" cmpd="sng" w="9525">
                      <a:solidFill>
                        <a:srgbClr val="D0D8E8"/>
                      </a:solidFill>
                      <a:prstDash val="solid"/>
                      <a:round/>
                      <a:headEnd len="sm" w="sm" type="none"/>
                      <a:tailEnd len="sm" w="sm" type="none"/>
                    </a:lnR>
                    <a:lnT cap="flat" cmpd="sng" w="9525">
                      <a:solidFill>
                        <a:srgbClr val="D0D8E8"/>
                      </a:solidFill>
                      <a:prstDash val="solid"/>
                      <a:round/>
                      <a:headEnd len="sm" w="sm" type="none"/>
                      <a:tailEnd len="sm" w="sm" type="none"/>
                    </a:lnT>
                    <a:lnB cap="flat" cmpd="sng" w="9525">
                      <a:solidFill>
                        <a:srgbClr val="D0D8E8"/>
                      </a:solidFill>
                      <a:prstDash val="solid"/>
                      <a:round/>
                      <a:headEnd len="sm" w="sm" type="none"/>
                      <a:tailEnd len="sm" w="sm" type="none"/>
                    </a:lnB>
                  </a:tcPr>
                </a:tc>
              </a:tr>
              <a:tr h="381000">
                <a:tc>
                  <a:txBody>
                    <a:bodyPr/>
                    <a:lstStyle/>
                    <a:p>
                      <a:pPr indent="0" lvl="0" marL="0" rtl="0" algn="l">
                        <a:spcBef>
                          <a:spcPts val="0"/>
                        </a:spcBef>
                        <a:spcAft>
                          <a:spcPts val="0"/>
                        </a:spcAft>
                        <a:buNone/>
                      </a:pPr>
                      <a:r>
                        <a:rPr lang="en">
                          <a:solidFill>
                            <a:schemeClr val="lt2"/>
                          </a:solidFill>
                          <a:latin typeface="Roboto Serif"/>
                          <a:ea typeface="Roboto Serif"/>
                          <a:cs typeface="Roboto Serif"/>
                          <a:sym typeface="Roboto Serif"/>
                        </a:rPr>
                        <a:t>Social Media Boosts</a:t>
                      </a:r>
                      <a:endParaRPr>
                        <a:solidFill>
                          <a:schemeClr val="lt2"/>
                        </a:solidFill>
                        <a:latin typeface="Roboto Serif"/>
                        <a:ea typeface="Roboto Serif"/>
                        <a:cs typeface="Roboto Serif"/>
                        <a:sym typeface="Roboto Serif"/>
                      </a:endParaRPr>
                    </a:p>
                  </a:txBody>
                  <a:tcPr marT="91425" marB="91425" marR="91425" marL="91425">
                    <a:lnL cap="flat" cmpd="sng" w="9525">
                      <a:solidFill>
                        <a:srgbClr val="D0D8E8"/>
                      </a:solidFill>
                      <a:prstDash val="solid"/>
                      <a:round/>
                      <a:headEnd len="sm" w="sm" type="none"/>
                      <a:tailEnd len="sm" w="sm" type="none"/>
                    </a:lnL>
                    <a:lnR cap="flat" cmpd="sng" w="9525">
                      <a:solidFill>
                        <a:srgbClr val="D0D8E8"/>
                      </a:solidFill>
                      <a:prstDash val="solid"/>
                      <a:round/>
                      <a:headEnd len="sm" w="sm" type="none"/>
                      <a:tailEnd len="sm" w="sm" type="none"/>
                    </a:lnR>
                    <a:lnT cap="flat" cmpd="sng" w="9525">
                      <a:solidFill>
                        <a:srgbClr val="D0D8E8"/>
                      </a:solidFill>
                      <a:prstDash val="solid"/>
                      <a:round/>
                      <a:headEnd len="sm" w="sm" type="none"/>
                      <a:tailEnd len="sm" w="sm" type="none"/>
                    </a:lnT>
                    <a:lnB cap="flat" cmpd="sng" w="9525">
                      <a:solidFill>
                        <a:srgbClr val="D0D8E8"/>
                      </a:solidFill>
                      <a:prstDash val="solid"/>
                      <a:round/>
                      <a:headEnd len="sm" w="sm" type="none"/>
                      <a:tailEnd len="sm" w="sm" type="none"/>
                    </a:lnB>
                  </a:tcPr>
                </a:tc>
                <a:tc>
                  <a:txBody>
                    <a:bodyPr/>
                    <a:lstStyle/>
                    <a:p>
                      <a:pPr indent="0" lvl="0" marL="0" rtl="0" algn="l">
                        <a:spcBef>
                          <a:spcPts val="0"/>
                        </a:spcBef>
                        <a:spcAft>
                          <a:spcPts val="0"/>
                        </a:spcAft>
                        <a:buNone/>
                      </a:pPr>
                      <a:r>
                        <a:rPr lang="en">
                          <a:solidFill>
                            <a:schemeClr val="lt2"/>
                          </a:solidFill>
                          <a:latin typeface="Roboto Serif"/>
                          <a:ea typeface="Roboto Serif"/>
                          <a:cs typeface="Roboto Serif"/>
                          <a:sym typeface="Roboto Serif"/>
                        </a:rPr>
                        <a:t>$110,000</a:t>
                      </a:r>
                      <a:endParaRPr>
                        <a:solidFill>
                          <a:schemeClr val="lt2"/>
                        </a:solidFill>
                        <a:latin typeface="Roboto Serif"/>
                        <a:ea typeface="Roboto Serif"/>
                        <a:cs typeface="Roboto Serif"/>
                        <a:sym typeface="Roboto Serif"/>
                      </a:endParaRPr>
                    </a:p>
                  </a:txBody>
                  <a:tcPr marT="91425" marB="91425" marR="91425" marL="91425">
                    <a:lnL cap="flat" cmpd="sng" w="9525">
                      <a:solidFill>
                        <a:srgbClr val="D0D8E8"/>
                      </a:solidFill>
                      <a:prstDash val="solid"/>
                      <a:round/>
                      <a:headEnd len="sm" w="sm" type="none"/>
                      <a:tailEnd len="sm" w="sm" type="none"/>
                    </a:lnL>
                    <a:lnR cap="flat" cmpd="sng" w="9525">
                      <a:solidFill>
                        <a:srgbClr val="D0D8E8"/>
                      </a:solidFill>
                      <a:prstDash val="solid"/>
                      <a:round/>
                      <a:headEnd len="sm" w="sm" type="none"/>
                      <a:tailEnd len="sm" w="sm" type="none"/>
                    </a:lnR>
                    <a:lnT cap="flat" cmpd="sng" w="9525">
                      <a:solidFill>
                        <a:srgbClr val="D0D8E8"/>
                      </a:solidFill>
                      <a:prstDash val="solid"/>
                      <a:round/>
                      <a:headEnd len="sm" w="sm" type="none"/>
                      <a:tailEnd len="sm" w="sm" type="none"/>
                    </a:lnT>
                    <a:lnB cap="flat" cmpd="sng" w="9525">
                      <a:solidFill>
                        <a:srgbClr val="D0D8E8"/>
                      </a:solidFill>
                      <a:prstDash val="solid"/>
                      <a:round/>
                      <a:headEnd len="sm" w="sm" type="none"/>
                      <a:tailEnd len="sm" w="sm" type="none"/>
                    </a:lnB>
                  </a:tcPr>
                </a:tc>
              </a:tr>
              <a:tr h="381000">
                <a:tc>
                  <a:txBody>
                    <a:bodyPr/>
                    <a:lstStyle/>
                    <a:p>
                      <a:pPr indent="0" lvl="0" marL="0" rtl="0" algn="l">
                        <a:spcBef>
                          <a:spcPts val="0"/>
                        </a:spcBef>
                        <a:spcAft>
                          <a:spcPts val="0"/>
                        </a:spcAft>
                        <a:buNone/>
                      </a:pPr>
                      <a:r>
                        <a:rPr lang="en">
                          <a:solidFill>
                            <a:schemeClr val="lt2"/>
                          </a:solidFill>
                          <a:latin typeface="Roboto Serif"/>
                          <a:ea typeface="Roboto Serif"/>
                          <a:cs typeface="Roboto Serif"/>
                          <a:sym typeface="Roboto Serif"/>
                        </a:rPr>
                        <a:t>10% </a:t>
                      </a:r>
                      <a:r>
                        <a:rPr lang="en">
                          <a:solidFill>
                            <a:schemeClr val="lt2"/>
                          </a:solidFill>
                          <a:latin typeface="Roboto Serif"/>
                          <a:ea typeface="Roboto Serif"/>
                          <a:cs typeface="Roboto Serif"/>
                          <a:sym typeface="Roboto Serif"/>
                        </a:rPr>
                        <a:t>Contingency</a:t>
                      </a:r>
                      <a:endParaRPr>
                        <a:solidFill>
                          <a:schemeClr val="lt2"/>
                        </a:solidFill>
                        <a:latin typeface="Roboto Serif"/>
                        <a:ea typeface="Roboto Serif"/>
                        <a:cs typeface="Roboto Serif"/>
                        <a:sym typeface="Roboto Serif"/>
                      </a:endParaRPr>
                    </a:p>
                  </a:txBody>
                  <a:tcPr marT="91425" marB="91425" marR="91425" marL="91425">
                    <a:lnL cap="flat" cmpd="sng" w="9525">
                      <a:solidFill>
                        <a:srgbClr val="D0D8E8"/>
                      </a:solidFill>
                      <a:prstDash val="solid"/>
                      <a:round/>
                      <a:headEnd len="sm" w="sm" type="none"/>
                      <a:tailEnd len="sm" w="sm" type="none"/>
                    </a:lnL>
                    <a:lnR cap="flat" cmpd="sng" w="9525">
                      <a:solidFill>
                        <a:srgbClr val="D0D8E8"/>
                      </a:solidFill>
                      <a:prstDash val="solid"/>
                      <a:round/>
                      <a:headEnd len="sm" w="sm" type="none"/>
                      <a:tailEnd len="sm" w="sm" type="none"/>
                    </a:lnR>
                    <a:lnT cap="flat" cmpd="sng" w="9525">
                      <a:solidFill>
                        <a:srgbClr val="D0D8E8"/>
                      </a:solidFill>
                      <a:prstDash val="solid"/>
                      <a:round/>
                      <a:headEnd len="sm" w="sm" type="none"/>
                      <a:tailEnd len="sm" w="sm" type="none"/>
                    </a:lnT>
                    <a:lnB cap="flat" cmpd="sng" w="9525">
                      <a:solidFill>
                        <a:srgbClr val="D0D8E8"/>
                      </a:solidFill>
                      <a:prstDash val="solid"/>
                      <a:round/>
                      <a:headEnd len="sm" w="sm" type="none"/>
                      <a:tailEnd len="sm" w="sm" type="none"/>
                    </a:lnB>
                  </a:tcPr>
                </a:tc>
                <a:tc>
                  <a:txBody>
                    <a:bodyPr/>
                    <a:lstStyle/>
                    <a:p>
                      <a:pPr indent="0" lvl="0" marL="0" rtl="0" algn="l">
                        <a:spcBef>
                          <a:spcPts val="0"/>
                        </a:spcBef>
                        <a:spcAft>
                          <a:spcPts val="0"/>
                        </a:spcAft>
                        <a:buNone/>
                      </a:pPr>
                      <a:r>
                        <a:rPr lang="en">
                          <a:solidFill>
                            <a:schemeClr val="lt2"/>
                          </a:solidFill>
                          <a:latin typeface="Roboto Serif"/>
                          <a:ea typeface="Roboto Serif"/>
                          <a:cs typeface="Roboto Serif"/>
                          <a:sym typeface="Roboto Serif"/>
                        </a:rPr>
                        <a:t>$213,000</a:t>
                      </a:r>
                      <a:endParaRPr>
                        <a:solidFill>
                          <a:schemeClr val="lt2"/>
                        </a:solidFill>
                        <a:latin typeface="Roboto Serif"/>
                        <a:ea typeface="Roboto Serif"/>
                        <a:cs typeface="Roboto Serif"/>
                        <a:sym typeface="Roboto Serif"/>
                      </a:endParaRPr>
                    </a:p>
                  </a:txBody>
                  <a:tcPr marT="91425" marB="91425" marR="91425" marL="91425">
                    <a:lnL cap="flat" cmpd="sng" w="9525">
                      <a:solidFill>
                        <a:srgbClr val="D0D8E8"/>
                      </a:solidFill>
                      <a:prstDash val="solid"/>
                      <a:round/>
                      <a:headEnd len="sm" w="sm" type="none"/>
                      <a:tailEnd len="sm" w="sm" type="none"/>
                    </a:lnL>
                    <a:lnR cap="flat" cmpd="sng" w="9525">
                      <a:solidFill>
                        <a:srgbClr val="D0D8E8"/>
                      </a:solidFill>
                      <a:prstDash val="solid"/>
                      <a:round/>
                      <a:headEnd len="sm" w="sm" type="none"/>
                      <a:tailEnd len="sm" w="sm" type="none"/>
                    </a:lnR>
                    <a:lnT cap="flat" cmpd="sng" w="9525">
                      <a:solidFill>
                        <a:srgbClr val="D0D8E8"/>
                      </a:solidFill>
                      <a:prstDash val="solid"/>
                      <a:round/>
                      <a:headEnd len="sm" w="sm" type="none"/>
                      <a:tailEnd len="sm" w="sm" type="none"/>
                    </a:lnT>
                    <a:lnB cap="flat" cmpd="sng" w="9525">
                      <a:solidFill>
                        <a:srgbClr val="D0D8E8"/>
                      </a:solidFill>
                      <a:prstDash val="solid"/>
                      <a:round/>
                      <a:headEnd len="sm" w="sm" type="none"/>
                      <a:tailEnd len="sm" w="sm" type="none"/>
                    </a:lnB>
                  </a:tcPr>
                </a:tc>
              </a:tr>
              <a:tr h="381000">
                <a:tc>
                  <a:txBody>
                    <a:bodyPr/>
                    <a:lstStyle/>
                    <a:p>
                      <a:pPr indent="0" lvl="0" marL="0" rtl="0" algn="l">
                        <a:spcBef>
                          <a:spcPts val="0"/>
                        </a:spcBef>
                        <a:spcAft>
                          <a:spcPts val="0"/>
                        </a:spcAft>
                        <a:buNone/>
                      </a:pPr>
                      <a:r>
                        <a:rPr b="1" lang="en">
                          <a:solidFill>
                            <a:schemeClr val="lt2"/>
                          </a:solidFill>
                          <a:latin typeface="Roboto Serif"/>
                          <a:ea typeface="Roboto Serif"/>
                          <a:cs typeface="Roboto Serif"/>
                          <a:sym typeface="Roboto Serif"/>
                        </a:rPr>
                        <a:t>TOTAL</a:t>
                      </a:r>
                      <a:endParaRPr b="1">
                        <a:solidFill>
                          <a:schemeClr val="lt2"/>
                        </a:solidFill>
                        <a:latin typeface="Roboto Serif"/>
                        <a:ea typeface="Roboto Serif"/>
                        <a:cs typeface="Roboto Serif"/>
                        <a:sym typeface="Roboto Serif"/>
                      </a:endParaRPr>
                    </a:p>
                  </a:txBody>
                  <a:tcPr marT="91425" marB="91425" marR="91425" marL="91425">
                    <a:lnL cap="flat" cmpd="sng" w="9525">
                      <a:solidFill>
                        <a:srgbClr val="D0D8E8"/>
                      </a:solidFill>
                      <a:prstDash val="solid"/>
                      <a:round/>
                      <a:headEnd len="sm" w="sm" type="none"/>
                      <a:tailEnd len="sm" w="sm" type="none"/>
                    </a:lnL>
                    <a:lnR cap="flat" cmpd="sng" w="9525">
                      <a:solidFill>
                        <a:srgbClr val="D0D8E8"/>
                      </a:solidFill>
                      <a:prstDash val="solid"/>
                      <a:round/>
                      <a:headEnd len="sm" w="sm" type="none"/>
                      <a:tailEnd len="sm" w="sm" type="none"/>
                    </a:lnR>
                    <a:lnT cap="flat" cmpd="sng" w="9525">
                      <a:solidFill>
                        <a:srgbClr val="D0D8E8"/>
                      </a:solidFill>
                      <a:prstDash val="solid"/>
                      <a:round/>
                      <a:headEnd len="sm" w="sm" type="none"/>
                      <a:tailEnd len="sm" w="sm" type="none"/>
                    </a:lnT>
                    <a:lnB cap="flat" cmpd="sng" w="9525">
                      <a:solidFill>
                        <a:srgbClr val="D0D8E8"/>
                      </a:solidFill>
                      <a:prstDash val="solid"/>
                      <a:round/>
                      <a:headEnd len="sm" w="sm" type="none"/>
                      <a:tailEnd len="sm" w="sm" type="none"/>
                    </a:lnB>
                  </a:tcPr>
                </a:tc>
                <a:tc>
                  <a:txBody>
                    <a:bodyPr/>
                    <a:lstStyle/>
                    <a:p>
                      <a:pPr indent="0" lvl="0" marL="0" rtl="0" algn="l">
                        <a:spcBef>
                          <a:spcPts val="0"/>
                        </a:spcBef>
                        <a:spcAft>
                          <a:spcPts val="0"/>
                        </a:spcAft>
                        <a:buNone/>
                      </a:pPr>
                      <a:r>
                        <a:rPr b="1" lang="en">
                          <a:solidFill>
                            <a:schemeClr val="lt2"/>
                          </a:solidFill>
                          <a:latin typeface="Roboto Serif"/>
                          <a:ea typeface="Roboto Serif"/>
                          <a:cs typeface="Roboto Serif"/>
                          <a:sym typeface="Roboto Serif"/>
                        </a:rPr>
                        <a:t>$2.13 Million</a:t>
                      </a:r>
                      <a:endParaRPr b="1">
                        <a:solidFill>
                          <a:schemeClr val="lt2"/>
                        </a:solidFill>
                        <a:latin typeface="Roboto Serif"/>
                        <a:ea typeface="Roboto Serif"/>
                        <a:cs typeface="Roboto Serif"/>
                        <a:sym typeface="Roboto Serif"/>
                      </a:endParaRPr>
                    </a:p>
                  </a:txBody>
                  <a:tcPr marT="91425" marB="91425" marR="91425" marL="91425">
                    <a:lnL cap="flat" cmpd="sng" w="9525">
                      <a:solidFill>
                        <a:srgbClr val="D0D8E8"/>
                      </a:solidFill>
                      <a:prstDash val="solid"/>
                      <a:round/>
                      <a:headEnd len="sm" w="sm" type="none"/>
                      <a:tailEnd len="sm" w="sm" type="none"/>
                    </a:lnL>
                    <a:lnR cap="flat" cmpd="sng" w="9525">
                      <a:solidFill>
                        <a:srgbClr val="D0D8E8"/>
                      </a:solidFill>
                      <a:prstDash val="solid"/>
                      <a:round/>
                      <a:headEnd len="sm" w="sm" type="none"/>
                      <a:tailEnd len="sm" w="sm" type="none"/>
                    </a:lnR>
                    <a:lnT cap="flat" cmpd="sng" w="9525">
                      <a:solidFill>
                        <a:srgbClr val="D0D8E8"/>
                      </a:solidFill>
                      <a:prstDash val="solid"/>
                      <a:round/>
                      <a:headEnd len="sm" w="sm" type="none"/>
                      <a:tailEnd len="sm" w="sm" type="none"/>
                    </a:lnT>
                    <a:lnB cap="flat" cmpd="sng" w="9525">
                      <a:solidFill>
                        <a:srgbClr val="D0D8E8"/>
                      </a:solidFill>
                      <a:prstDash val="solid"/>
                      <a:round/>
                      <a:headEnd len="sm" w="sm" type="none"/>
                      <a:tailEnd len="sm" w="sm" type="none"/>
                    </a:lnB>
                  </a:tcPr>
                </a:tc>
              </a:tr>
            </a:tbl>
          </a:graphicData>
        </a:graphic>
      </p:graphicFrame>
    </p:spTree>
  </p:cSld>
  <p:clrMapOvr>
    <a:masterClrMapping/>
  </p:clrMapOvr>
</p:sld>
</file>

<file path=ppt/slides/slide1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dk1"/>
        </a:solidFill>
      </p:bgPr>
    </p:bg>
    <p:spTree>
      <p:nvGrpSpPr>
        <p:cNvPr id="488" name="Shape 488"/>
        <p:cNvGrpSpPr/>
        <p:nvPr/>
      </p:nvGrpSpPr>
      <p:grpSpPr>
        <a:xfrm>
          <a:off x="0" y="0"/>
          <a:ext cx="0" cy="0"/>
          <a:chOff x="0" y="0"/>
          <a:chExt cx="0" cy="0"/>
        </a:xfrm>
      </p:grpSpPr>
      <p:sp>
        <p:nvSpPr>
          <p:cNvPr id="489" name="Google Shape;489;p67"/>
          <p:cNvSpPr txBox="1"/>
          <p:nvPr>
            <p:ph type="title"/>
          </p:nvPr>
        </p:nvSpPr>
        <p:spPr>
          <a:xfrm>
            <a:off x="157647" y="116473"/>
            <a:ext cx="7034100" cy="11961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
                <a:solidFill>
                  <a:srgbClr val="FDE5A3"/>
                </a:solidFill>
              </a:rPr>
              <a:t>Evaluation &amp; Expected Outcome</a:t>
            </a:r>
            <a:endParaRPr>
              <a:solidFill>
                <a:srgbClr val="FDE5A3"/>
              </a:solidFill>
            </a:endParaRPr>
          </a:p>
        </p:txBody>
      </p:sp>
      <p:sp>
        <p:nvSpPr>
          <p:cNvPr id="490" name="Google Shape;490;p67"/>
          <p:cNvSpPr txBox="1"/>
          <p:nvPr>
            <p:ph idx="3" type="body"/>
          </p:nvPr>
        </p:nvSpPr>
        <p:spPr>
          <a:xfrm>
            <a:off x="165800" y="4845125"/>
            <a:ext cx="1248300" cy="157800"/>
          </a:xfrm>
          <a:prstGeom prst="rect">
            <a:avLst/>
          </a:prstGeom>
        </p:spPr>
        <p:txBody>
          <a:bodyPr anchorCtr="0" anchor="t" bIns="0" lIns="18275" spcFirstLastPara="1" rIns="18275" wrap="square" tIns="18275">
            <a:noAutofit/>
          </a:bodyPr>
          <a:lstStyle/>
          <a:p>
            <a:pPr indent="0" lvl="0" marL="0" rtl="0" algn="l">
              <a:spcBef>
                <a:spcPts val="0"/>
              </a:spcBef>
              <a:spcAft>
                <a:spcPts val="0"/>
              </a:spcAft>
              <a:buNone/>
            </a:pPr>
            <a:r>
              <a:t/>
            </a:r>
            <a:endParaRPr/>
          </a:p>
        </p:txBody>
      </p:sp>
      <p:sp>
        <p:nvSpPr>
          <p:cNvPr id="491" name="Google Shape;491;p67"/>
          <p:cNvSpPr txBox="1"/>
          <p:nvPr>
            <p:ph idx="4" type="body"/>
          </p:nvPr>
        </p:nvSpPr>
        <p:spPr>
          <a:xfrm>
            <a:off x="2281250" y="4845150"/>
            <a:ext cx="1802700" cy="157800"/>
          </a:xfrm>
          <a:prstGeom prst="rect">
            <a:avLst/>
          </a:prstGeom>
        </p:spPr>
        <p:txBody>
          <a:bodyPr anchorCtr="0" anchor="t" bIns="0" lIns="18275" spcFirstLastPara="1" rIns="18275" wrap="square" tIns="18275">
            <a:noAutofit/>
          </a:bodyPr>
          <a:lstStyle/>
          <a:p>
            <a:pPr indent="0" lvl="0" marL="0" rtl="0" algn="l">
              <a:spcBef>
                <a:spcPts val="0"/>
              </a:spcBef>
              <a:spcAft>
                <a:spcPts val="0"/>
              </a:spcAft>
              <a:buNone/>
            </a:pPr>
            <a:r>
              <a:t/>
            </a:r>
            <a:endParaRPr/>
          </a:p>
        </p:txBody>
      </p:sp>
      <p:sp>
        <p:nvSpPr>
          <p:cNvPr id="492" name="Google Shape;492;p67"/>
          <p:cNvSpPr/>
          <p:nvPr/>
        </p:nvSpPr>
        <p:spPr>
          <a:xfrm>
            <a:off x="0" y="4644925"/>
            <a:ext cx="9155400" cy="498600"/>
          </a:xfrm>
          <a:prstGeom prst="rect">
            <a:avLst/>
          </a:prstGeom>
          <a:gradFill>
            <a:gsLst>
              <a:gs pos="0">
                <a:srgbClr val="FFF6DB"/>
              </a:gs>
              <a:gs pos="100000">
                <a:srgbClr val="FAD15C"/>
              </a:gs>
            </a:gsLst>
            <a:path path="circle">
              <a:fillToRect b="50%" l="50%" r="50%" t="50%"/>
            </a:path>
            <a:tileRect/>
          </a:gradFill>
          <a:ln>
            <a:noFill/>
          </a:ln>
        </p:spPr>
        <p:txBody>
          <a:bodyPr anchorCtr="0" anchor="ctr" bIns="91425" lIns="91425" spcFirstLastPara="1" rIns="91425" wrap="square" tIns="91425">
            <a:noAutofit/>
          </a:bodyPr>
          <a:lstStyle/>
          <a:p>
            <a:pPr indent="0" lvl="0" marL="0" rtl="0" algn="ctr">
              <a:spcBef>
                <a:spcPts val="0"/>
              </a:spcBef>
              <a:spcAft>
                <a:spcPts val="0"/>
              </a:spcAft>
              <a:buNone/>
            </a:pPr>
            <a:r>
              <a:t/>
            </a:r>
            <a:endParaRPr>
              <a:latin typeface="Roboto Serif"/>
              <a:ea typeface="Roboto Serif"/>
              <a:cs typeface="Roboto Serif"/>
              <a:sym typeface="Roboto Serif"/>
            </a:endParaRPr>
          </a:p>
        </p:txBody>
      </p:sp>
      <p:pic>
        <p:nvPicPr>
          <p:cNvPr id="493" name="Google Shape;493;p67"/>
          <p:cNvPicPr preferRelativeResize="0"/>
          <p:nvPr/>
        </p:nvPicPr>
        <p:blipFill>
          <a:blip r:embed="rId3">
            <a:alphaModFix/>
          </a:blip>
          <a:stretch>
            <a:fillRect/>
          </a:stretch>
        </p:blipFill>
        <p:spPr>
          <a:xfrm>
            <a:off x="8019033" y="113499"/>
            <a:ext cx="991729" cy="498600"/>
          </a:xfrm>
          <a:prstGeom prst="rect">
            <a:avLst/>
          </a:prstGeom>
          <a:noFill/>
          <a:ln>
            <a:noFill/>
          </a:ln>
        </p:spPr>
      </p:pic>
      <p:sp>
        <p:nvSpPr>
          <p:cNvPr id="494" name="Google Shape;494;p67"/>
          <p:cNvSpPr txBox="1"/>
          <p:nvPr/>
        </p:nvSpPr>
        <p:spPr>
          <a:xfrm>
            <a:off x="258050" y="1481000"/>
            <a:ext cx="8752800" cy="30966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None/>
            </a:pPr>
            <a:r>
              <a:rPr lang="en" sz="1600">
                <a:solidFill>
                  <a:schemeClr val="lt2"/>
                </a:solidFill>
                <a:latin typeface="Roboto Serif"/>
                <a:ea typeface="Roboto Serif"/>
                <a:cs typeface="Roboto Serif"/>
                <a:sym typeface="Roboto Serif"/>
              </a:rPr>
              <a:t>Our expected outcomes: </a:t>
            </a:r>
            <a:endParaRPr sz="1600">
              <a:solidFill>
                <a:schemeClr val="lt2"/>
              </a:solidFill>
              <a:latin typeface="Roboto Serif"/>
              <a:ea typeface="Roboto Serif"/>
              <a:cs typeface="Roboto Serif"/>
              <a:sym typeface="Roboto Serif"/>
            </a:endParaRPr>
          </a:p>
          <a:p>
            <a:pPr indent="-330200" lvl="0" marL="457200" rtl="0" algn="l">
              <a:lnSpc>
                <a:spcPct val="100000"/>
              </a:lnSpc>
              <a:spcBef>
                <a:spcPts val="0"/>
              </a:spcBef>
              <a:spcAft>
                <a:spcPts val="0"/>
              </a:spcAft>
              <a:buClr>
                <a:schemeClr val="lt2"/>
              </a:buClr>
              <a:buSzPts val="1600"/>
              <a:buFont typeface="Roboto Serif"/>
              <a:buChar char="-"/>
            </a:pPr>
            <a:r>
              <a:rPr lang="en" sz="1600">
                <a:solidFill>
                  <a:schemeClr val="lt2"/>
                </a:solidFill>
                <a:latin typeface="Roboto Serif"/>
                <a:ea typeface="Roboto Serif"/>
                <a:cs typeface="Roboto Serif"/>
                <a:sym typeface="Roboto Serif"/>
              </a:rPr>
              <a:t>AEW topples cultural mainstream relevance in the wrestling and entertainment worlds.</a:t>
            </a:r>
            <a:endParaRPr sz="1600">
              <a:solidFill>
                <a:schemeClr val="lt2"/>
              </a:solidFill>
              <a:latin typeface="Roboto Serif"/>
              <a:ea typeface="Roboto Serif"/>
              <a:cs typeface="Roboto Serif"/>
              <a:sym typeface="Roboto Serif"/>
            </a:endParaRPr>
          </a:p>
          <a:p>
            <a:pPr indent="-330200" lvl="0" marL="457200" rtl="0" algn="l">
              <a:lnSpc>
                <a:spcPct val="100000"/>
              </a:lnSpc>
              <a:spcBef>
                <a:spcPts val="0"/>
              </a:spcBef>
              <a:spcAft>
                <a:spcPts val="0"/>
              </a:spcAft>
              <a:buClr>
                <a:schemeClr val="lt2"/>
              </a:buClr>
              <a:buSzPts val="1600"/>
              <a:buFont typeface="Roboto Serif"/>
              <a:buChar char="-"/>
            </a:pPr>
            <a:r>
              <a:rPr lang="en" sz="1600">
                <a:solidFill>
                  <a:schemeClr val="lt2"/>
                </a:solidFill>
                <a:latin typeface="Roboto Serif"/>
                <a:ea typeface="Roboto Serif"/>
                <a:cs typeface="Roboto Serif"/>
                <a:sym typeface="Roboto Serif"/>
              </a:rPr>
              <a:t>Casual view of AEW to change for the better</a:t>
            </a:r>
            <a:endParaRPr sz="1600">
              <a:solidFill>
                <a:schemeClr val="lt2"/>
              </a:solidFill>
              <a:latin typeface="Roboto Serif"/>
              <a:ea typeface="Roboto Serif"/>
              <a:cs typeface="Roboto Serif"/>
              <a:sym typeface="Roboto Serif"/>
            </a:endParaRPr>
          </a:p>
          <a:p>
            <a:pPr indent="-330200" lvl="0" marL="457200" rtl="0" algn="l">
              <a:lnSpc>
                <a:spcPct val="100000"/>
              </a:lnSpc>
              <a:spcBef>
                <a:spcPts val="0"/>
              </a:spcBef>
              <a:spcAft>
                <a:spcPts val="0"/>
              </a:spcAft>
              <a:buClr>
                <a:schemeClr val="lt2"/>
              </a:buClr>
              <a:buSzPts val="1600"/>
              <a:buFont typeface="Roboto Serif"/>
              <a:buChar char="-"/>
            </a:pPr>
            <a:r>
              <a:rPr lang="en" sz="1600">
                <a:solidFill>
                  <a:schemeClr val="lt2"/>
                </a:solidFill>
                <a:latin typeface="Roboto Serif"/>
                <a:ea typeface="Roboto Serif"/>
                <a:cs typeface="Roboto Serif"/>
                <a:sym typeface="Roboto Serif"/>
              </a:rPr>
              <a:t>Strong increase to brand identity to multiple audiences</a:t>
            </a:r>
            <a:endParaRPr sz="1600">
              <a:solidFill>
                <a:schemeClr val="lt2"/>
              </a:solidFill>
              <a:latin typeface="Roboto Serif"/>
              <a:ea typeface="Roboto Serif"/>
              <a:cs typeface="Roboto Serif"/>
              <a:sym typeface="Roboto Serif"/>
            </a:endParaRPr>
          </a:p>
          <a:p>
            <a:pPr indent="-330200" lvl="0" marL="457200" rtl="0" algn="l">
              <a:lnSpc>
                <a:spcPct val="100000"/>
              </a:lnSpc>
              <a:spcBef>
                <a:spcPts val="0"/>
              </a:spcBef>
              <a:spcAft>
                <a:spcPts val="0"/>
              </a:spcAft>
              <a:buClr>
                <a:schemeClr val="lt2"/>
              </a:buClr>
              <a:buSzPts val="1600"/>
              <a:buFont typeface="Roboto Serif"/>
              <a:buChar char="-"/>
            </a:pPr>
            <a:r>
              <a:rPr lang="en" sz="1600">
                <a:solidFill>
                  <a:schemeClr val="lt2"/>
                </a:solidFill>
                <a:latin typeface="Roboto Serif"/>
                <a:ea typeface="Roboto Serif"/>
                <a:cs typeface="Roboto Serif"/>
                <a:sym typeface="Roboto Serif"/>
              </a:rPr>
              <a:t>Familiarity in new spaces: fashion, music, gaming</a:t>
            </a:r>
            <a:endParaRPr sz="1600">
              <a:solidFill>
                <a:schemeClr val="lt2"/>
              </a:solidFill>
              <a:latin typeface="Roboto Serif"/>
              <a:ea typeface="Roboto Serif"/>
              <a:cs typeface="Roboto Serif"/>
              <a:sym typeface="Roboto Serif"/>
            </a:endParaRPr>
          </a:p>
          <a:p>
            <a:pPr indent="-330200" lvl="0" marL="457200" rtl="0" algn="l">
              <a:lnSpc>
                <a:spcPct val="100000"/>
              </a:lnSpc>
              <a:spcBef>
                <a:spcPts val="0"/>
              </a:spcBef>
              <a:spcAft>
                <a:spcPts val="0"/>
              </a:spcAft>
              <a:buClr>
                <a:schemeClr val="lt2"/>
              </a:buClr>
              <a:buSzPts val="1600"/>
              <a:buFont typeface="Roboto Serif"/>
              <a:buChar char="-"/>
            </a:pPr>
            <a:r>
              <a:rPr lang="en" sz="1600">
                <a:solidFill>
                  <a:schemeClr val="lt2"/>
                </a:solidFill>
                <a:latin typeface="Roboto Serif"/>
                <a:ea typeface="Roboto Serif"/>
                <a:cs typeface="Roboto Serif"/>
                <a:sym typeface="Roboto Serif"/>
              </a:rPr>
              <a:t>Business growth:</a:t>
            </a:r>
            <a:endParaRPr sz="1600">
              <a:solidFill>
                <a:schemeClr val="lt2"/>
              </a:solidFill>
              <a:latin typeface="Roboto Serif"/>
              <a:ea typeface="Roboto Serif"/>
              <a:cs typeface="Roboto Serif"/>
              <a:sym typeface="Roboto Serif"/>
            </a:endParaRPr>
          </a:p>
          <a:p>
            <a:pPr indent="-330200" lvl="1" marL="914400" rtl="0" algn="l">
              <a:lnSpc>
                <a:spcPct val="100000"/>
              </a:lnSpc>
              <a:spcBef>
                <a:spcPts val="0"/>
              </a:spcBef>
              <a:spcAft>
                <a:spcPts val="0"/>
              </a:spcAft>
              <a:buClr>
                <a:schemeClr val="lt2"/>
              </a:buClr>
              <a:buSzPts val="1600"/>
              <a:buFont typeface="Roboto Serif"/>
              <a:buChar char="-"/>
            </a:pPr>
            <a:r>
              <a:rPr lang="en" sz="1600">
                <a:solidFill>
                  <a:schemeClr val="lt2"/>
                </a:solidFill>
                <a:latin typeface="Roboto Serif"/>
                <a:ea typeface="Roboto Serif"/>
                <a:cs typeface="Roboto Serif"/>
                <a:sym typeface="Roboto Serif"/>
              </a:rPr>
              <a:t>25%+ increase in weekly TV viewership</a:t>
            </a:r>
            <a:endParaRPr sz="1600">
              <a:solidFill>
                <a:schemeClr val="lt2"/>
              </a:solidFill>
              <a:latin typeface="Roboto Serif"/>
              <a:ea typeface="Roboto Serif"/>
              <a:cs typeface="Roboto Serif"/>
              <a:sym typeface="Roboto Serif"/>
            </a:endParaRPr>
          </a:p>
          <a:p>
            <a:pPr indent="-330200" lvl="1" marL="914400" rtl="0" algn="l">
              <a:lnSpc>
                <a:spcPct val="100000"/>
              </a:lnSpc>
              <a:spcBef>
                <a:spcPts val="0"/>
              </a:spcBef>
              <a:spcAft>
                <a:spcPts val="0"/>
              </a:spcAft>
              <a:buClr>
                <a:schemeClr val="lt2"/>
              </a:buClr>
              <a:buSzPts val="1600"/>
              <a:buFont typeface="Roboto Serif"/>
              <a:buChar char="-"/>
            </a:pPr>
            <a:r>
              <a:rPr lang="en" sz="1600">
                <a:solidFill>
                  <a:schemeClr val="lt2"/>
                </a:solidFill>
                <a:latin typeface="Roboto Serif"/>
                <a:ea typeface="Roboto Serif"/>
                <a:cs typeface="Roboto Serif"/>
                <a:sym typeface="Roboto Serif"/>
              </a:rPr>
              <a:t>30%+ increase in live event attendance</a:t>
            </a:r>
            <a:endParaRPr sz="1600">
              <a:solidFill>
                <a:schemeClr val="lt2"/>
              </a:solidFill>
              <a:latin typeface="Roboto Serif"/>
              <a:ea typeface="Roboto Serif"/>
              <a:cs typeface="Roboto Serif"/>
              <a:sym typeface="Roboto Serif"/>
            </a:endParaRPr>
          </a:p>
          <a:p>
            <a:pPr indent="-330200" lvl="1" marL="914400" rtl="0" algn="l">
              <a:lnSpc>
                <a:spcPct val="100000"/>
              </a:lnSpc>
              <a:spcBef>
                <a:spcPts val="0"/>
              </a:spcBef>
              <a:spcAft>
                <a:spcPts val="0"/>
              </a:spcAft>
              <a:buClr>
                <a:schemeClr val="lt2"/>
              </a:buClr>
              <a:buSzPts val="1600"/>
              <a:buFont typeface="Roboto Serif"/>
              <a:buChar char="-"/>
            </a:pPr>
            <a:r>
              <a:rPr lang="en" sz="1600">
                <a:solidFill>
                  <a:schemeClr val="lt2"/>
                </a:solidFill>
                <a:latin typeface="Roboto Serif"/>
                <a:ea typeface="Roboto Serif"/>
                <a:cs typeface="Roboto Serif"/>
                <a:sym typeface="Roboto Serif"/>
              </a:rPr>
              <a:t>30% increase in engagement on all social medias</a:t>
            </a:r>
            <a:endParaRPr sz="1600">
              <a:solidFill>
                <a:schemeClr val="lt2"/>
              </a:solidFill>
              <a:latin typeface="Roboto Serif"/>
              <a:ea typeface="Roboto Serif"/>
              <a:cs typeface="Roboto Serif"/>
              <a:sym typeface="Roboto Serif"/>
            </a:endParaRPr>
          </a:p>
          <a:p>
            <a:pPr indent="-330200" lvl="0" marL="457200" rtl="0" algn="l">
              <a:lnSpc>
                <a:spcPct val="100000"/>
              </a:lnSpc>
              <a:spcBef>
                <a:spcPts val="0"/>
              </a:spcBef>
              <a:spcAft>
                <a:spcPts val="0"/>
              </a:spcAft>
              <a:buClr>
                <a:schemeClr val="lt2"/>
              </a:buClr>
              <a:buSzPts val="1600"/>
              <a:buFont typeface="Roboto Serif"/>
              <a:buChar char="-"/>
            </a:pPr>
            <a:r>
              <a:rPr lang="en" sz="1600">
                <a:solidFill>
                  <a:schemeClr val="lt2"/>
                </a:solidFill>
                <a:latin typeface="Roboto Serif"/>
                <a:ea typeface="Roboto Serif"/>
                <a:cs typeface="Roboto Serif"/>
                <a:sym typeface="Roboto Serif"/>
              </a:rPr>
              <a:t>Increased brand loyalty </a:t>
            </a:r>
            <a:endParaRPr sz="1600">
              <a:solidFill>
                <a:schemeClr val="lt2"/>
              </a:solidFill>
              <a:latin typeface="Roboto Serif"/>
              <a:ea typeface="Roboto Serif"/>
              <a:cs typeface="Roboto Serif"/>
              <a:sym typeface="Roboto Serif"/>
            </a:endParaRPr>
          </a:p>
          <a:p>
            <a:pPr indent="0" lvl="0" marL="0" rtl="0" algn="l">
              <a:spcBef>
                <a:spcPts val="0"/>
              </a:spcBef>
              <a:spcAft>
                <a:spcPts val="0"/>
              </a:spcAft>
              <a:buNone/>
            </a:pPr>
            <a:r>
              <a:t/>
            </a:r>
            <a:endParaRPr sz="1600">
              <a:solidFill>
                <a:schemeClr val="lt2"/>
              </a:solidFill>
              <a:latin typeface="Roboto Serif"/>
              <a:ea typeface="Roboto Serif"/>
              <a:cs typeface="Roboto Serif"/>
              <a:sym typeface="Roboto Serif"/>
            </a:endParaRPr>
          </a:p>
        </p:txBody>
      </p:sp>
    </p:spTree>
  </p:cSld>
  <p:clrMapOvr>
    <a:masterClrMapping/>
  </p:clrMapOvr>
</p:sld>
</file>

<file path=ppt/slides/slide1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dk1"/>
        </a:solidFill>
      </p:bgPr>
    </p:bg>
    <p:spTree>
      <p:nvGrpSpPr>
        <p:cNvPr id="498" name="Shape 498"/>
        <p:cNvGrpSpPr/>
        <p:nvPr/>
      </p:nvGrpSpPr>
      <p:grpSpPr>
        <a:xfrm>
          <a:off x="0" y="0"/>
          <a:ext cx="0" cy="0"/>
          <a:chOff x="0" y="0"/>
          <a:chExt cx="0" cy="0"/>
        </a:xfrm>
      </p:grpSpPr>
      <p:sp>
        <p:nvSpPr>
          <p:cNvPr id="499" name="Google Shape;499;p68"/>
          <p:cNvSpPr txBox="1"/>
          <p:nvPr>
            <p:ph idx="3" type="body"/>
          </p:nvPr>
        </p:nvSpPr>
        <p:spPr>
          <a:xfrm>
            <a:off x="165800" y="4845125"/>
            <a:ext cx="1248300" cy="157800"/>
          </a:xfrm>
          <a:prstGeom prst="rect">
            <a:avLst/>
          </a:prstGeom>
        </p:spPr>
        <p:txBody>
          <a:bodyPr anchorCtr="0" anchor="t" bIns="0" lIns="18275" spcFirstLastPara="1" rIns="18275" wrap="square" tIns="18275">
            <a:noAutofit/>
          </a:bodyPr>
          <a:lstStyle/>
          <a:p>
            <a:pPr indent="0" lvl="0" marL="0" rtl="0" algn="l">
              <a:spcBef>
                <a:spcPts val="0"/>
              </a:spcBef>
              <a:spcAft>
                <a:spcPts val="0"/>
              </a:spcAft>
              <a:buNone/>
            </a:pPr>
            <a:r>
              <a:t/>
            </a:r>
            <a:endParaRPr/>
          </a:p>
        </p:txBody>
      </p:sp>
      <p:sp>
        <p:nvSpPr>
          <p:cNvPr id="500" name="Google Shape;500;p68"/>
          <p:cNvSpPr txBox="1"/>
          <p:nvPr>
            <p:ph idx="4" type="body"/>
          </p:nvPr>
        </p:nvSpPr>
        <p:spPr>
          <a:xfrm>
            <a:off x="2281250" y="4845150"/>
            <a:ext cx="1802700" cy="157800"/>
          </a:xfrm>
          <a:prstGeom prst="rect">
            <a:avLst/>
          </a:prstGeom>
        </p:spPr>
        <p:txBody>
          <a:bodyPr anchorCtr="0" anchor="t" bIns="0" lIns="18275" spcFirstLastPara="1" rIns="18275" wrap="square" tIns="18275">
            <a:noAutofit/>
          </a:bodyPr>
          <a:lstStyle/>
          <a:p>
            <a:pPr indent="0" lvl="0" marL="0" rtl="0" algn="l">
              <a:spcBef>
                <a:spcPts val="0"/>
              </a:spcBef>
              <a:spcAft>
                <a:spcPts val="0"/>
              </a:spcAft>
              <a:buNone/>
            </a:pPr>
            <a:r>
              <a:t/>
            </a:r>
            <a:endParaRPr/>
          </a:p>
        </p:txBody>
      </p:sp>
      <p:sp>
        <p:nvSpPr>
          <p:cNvPr id="501" name="Google Shape;501;p68"/>
          <p:cNvSpPr/>
          <p:nvPr/>
        </p:nvSpPr>
        <p:spPr>
          <a:xfrm>
            <a:off x="0" y="4644925"/>
            <a:ext cx="9155400" cy="498600"/>
          </a:xfrm>
          <a:prstGeom prst="rect">
            <a:avLst/>
          </a:prstGeom>
          <a:gradFill>
            <a:gsLst>
              <a:gs pos="0">
                <a:srgbClr val="FFF6DB"/>
              </a:gs>
              <a:gs pos="100000">
                <a:srgbClr val="FAD15C"/>
              </a:gs>
            </a:gsLst>
            <a:path path="circle">
              <a:fillToRect b="50%" l="50%" r="50%" t="50%"/>
            </a:path>
            <a:tileRect/>
          </a:gradFill>
          <a:ln>
            <a:noFill/>
          </a:ln>
        </p:spPr>
        <p:txBody>
          <a:bodyPr anchorCtr="0" anchor="ctr" bIns="91425" lIns="91425" spcFirstLastPara="1" rIns="91425" wrap="square" tIns="91425">
            <a:noAutofit/>
          </a:bodyPr>
          <a:lstStyle/>
          <a:p>
            <a:pPr indent="0" lvl="0" marL="0" rtl="0" algn="ctr">
              <a:spcBef>
                <a:spcPts val="0"/>
              </a:spcBef>
              <a:spcAft>
                <a:spcPts val="0"/>
              </a:spcAft>
              <a:buNone/>
            </a:pPr>
            <a:r>
              <a:t/>
            </a:r>
            <a:endParaRPr>
              <a:latin typeface="Roboto Serif"/>
              <a:ea typeface="Roboto Serif"/>
              <a:cs typeface="Roboto Serif"/>
              <a:sym typeface="Roboto Serif"/>
            </a:endParaRPr>
          </a:p>
        </p:txBody>
      </p:sp>
      <p:pic>
        <p:nvPicPr>
          <p:cNvPr id="502" name="Google Shape;502;p68"/>
          <p:cNvPicPr preferRelativeResize="0"/>
          <p:nvPr/>
        </p:nvPicPr>
        <p:blipFill>
          <a:blip r:embed="rId3">
            <a:alphaModFix/>
          </a:blip>
          <a:stretch>
            <a:fillRect/>
          </a:stretch>
        </p:blipFill>
        <p:spPr>
          <a:xfrm>
            <a:off x="2479170" y="1436124"/>
            <a:ext cx="4351625" cy="2187825"/>
          </a:xfrm>
          <a:prstGeom prst="rect">
            <a:avLst/>
          </a:prstGeom>
          <a:noFill/>
          <a:ln>
            <a:noFill/>
          </a:ln>
        </p:spPr>
      </p:pic>
      <p:sp>
        <p:nvSpPr>
          <p:cNvPr id="503" name="Google Shape;503;p68"/>
          <p:cNvSpPr txBox="1"/>
          <p:nvPr/>
        </p:nvSpPr>
        <p:spPr>
          <a:xfrm>
            <a:off x="2008325" y="246825"/>
            <a:ext cx="5284500" cy="1009800"/>
          </a:xfrm>
          <a:prstGeom prst="rect">
            <a:avLst/>
          </a:prstGeom>
          <a:noFill/>
          <a:ln>
            <a:noFill/>
          </a:ln>
        </p:spPr>
        <p:txBody>
          <a:bodyPr anchorCtr="0" anchor="t" bIns="91425" lIns="91425" spcFirstLastPara="1" rIns="91425" wrap="square" tIns="91425">
            <a:noAutofit/>
          </a:bodyPr>
          <a:lstStyle/>
          <a:p>
            <a:pPr indent="0" lvl="0" marL="0" rtl="0" algn="ctr">
              <a:spcBef>
                <a:spcPts val="0"/>
              </a:spcBef>
              <a:spcAft>
                <a:spcPts val="0"/>
              </a:spcAft>
              <a:buNone/>
            </a:pPr>
            <a:r>
              <a:rPr lang="en" sz="3500">
                <a:solidFill>
                  <a:srgbClr val="DDC070"/>
                </a:solidFill>
                <a:latin typeface="Roboto Serif"/>
                <a:ea typeface="Roboto Serif"/>
                <a:cs typeface="Roboto Serif"/>
                <a:sym typeface="Roboto Serif"/>
              </a:rPr>
              <a:t>Questions </a:t>
            </a:r>
            <a:r>
              <a:rPr lang="en" sz="3500">
                <a:solidFill>
                  <a:schemeClr val="lt1"/>
                </a:solidFill>
                <a:latin typeface="Roboto Serif"/>
                <a:ea typeface="Roboto Serif"/>
                <a:cs typeface="Roboto Serif"/>
                <a:sym typeface="Roboto Serif"/>
              </a:rPr>
              <a:t>?</a:t>
            </a:r>
            <a:endParaRPr sz="3500">
              <a:solidFill>
                <a:schemeClr val="lt1"/>
              </a:solidFill>
              <a:latin typeface="Roboto Serif"/>
              <a:ea typeface="Roboto Serif"/>
              <a:cs typeface="Roboto Serif"/>
              <a:sym typeface="Roboto Serif"/>
            </a:endParaRPr>
          </a:p>
        </p:txBody>
      </p:sp>
    </p:spTree>
  </p:cSld>
  <p:clrMapOvr>
    <a:masterClrMapping/>
  </p:clrMapOvr>
</p:sld>
</file>

<file path=ppt/theme/theme1.xml><?xml version="1.0" encoding="utf-8"?>
<a:theme xmlns:a="http://schemas.openxmlformats.org/drawingml/2006/main" xmlns:r="http://schemas.openxmlformats.org/officeDocument/2006/relationships">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name="Simple Light">
  <a:themeElements>
    <a:clrScheme name="Simple Light">
      <a:dk1>
        <a:srgbClr val="000000"/>
      </a:dk1>
      <a:lt1>
        <a:srgbClr val="FFFFFF"/>
      </a:lt1>
      <a:dk2>
        <a:srgbClr val="595959"/>
      </a:dk2>
      <a:lt2>
        <a:srgbClr val="EEEEEE"/>
      </a:lt2>
      <a:accent1>
        <a:srgbClr val="4285F4"/>
      </a:accent1>
      <a:accent2>
        <a:srgbClr val="212121"/>
      </a:accent2>
      <a:accent3>
        <a:srgbClr val="78909C"/>
      </a:accent3>
      <a:accent4>
        <a:srgbClr val="FFAB40"/>
      </a:accent4>
      <a:accent5>
        <a:srgbClr val="0097A7"/>
      </a:accent5>
      <a:accent6>
        <a:srgbClr val="EEFF41"/>
      </a:accent6>
      <a:hlink>
        <a:srgbClr val="0097A7"/>
      </a:hlink>
      <a:folHlink>
        <a:srgbClr val="0097A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3.xml><?xml version="1.0" encoding="utf-8"?>
<a:theme xmlns:a="http://schemas.openxmlformats.org/drawingml/2006/main" xmlns:r="http://schemas.openxmlformats.org/officeDocument/2006/relationships" name="Team Status Meeting">
  <a:themeElements>
    <a:clrScheme name="Simple Light">
      <a:dk1>
        <a:srgbClr val="121212"/>
      </a:dk1>
      <a:lt1>
        <a:srgbClr val="FFFFFF"/>
      </a:lt1>
      <a:dk2>
        <a:srgbClr val="121212"/>
      </a:dk2>
      <a:lt2>
        <a:srgbClr val="FFFFFF"/>
      </a:lt2>
      <a:accent1>
        <a:srgbClr val="FF6617"/>
      </a:accent1>
      <a:accent2>
        <a:srgbClr val="00534B"/>
      </a:accent2>
      <a:accent3>
        <a:srgbClr val="10AD61"/>
      </a:accent3>
      <a:accent4>
        <a:srgbClr val="FFBAFD"/>
      </a:accent4>
      <a:accent5>
        <a:srgbClr val="9CE1FF"/>
      </a:accent5>
      <a:accent6>
        <a:srgbClr val="FFFFFF"/>
      </a:accent6>
      <a:hlink>
        <a:srgbClr val="121212"/>
      </a:hlink>
      <a:folHlink>
        <a:srgbClr val="0097A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