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400" b="1">
                <a:solidFill>
                  <a:srgbClr val="D4AF37"/>
                </a:solidFill>
              </a:defRPr>
            </a:pPr>
            <a:r>
              <a:t>AEW 12-Month Campaign Timeline (Full Q1–Q4)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82880" y="1188720"/>
          <a:ext cx="841248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3120"/>
                <a:gridCol w="2103120"/>
                <a:gridCol w="2103120"/>
                <a:gridCol w="2103120"/>
              </a:tblGrid>
              <a:tr h="2286000">
                <a:tc>
                  <a:txBody>
                    <a:bodyPr/>
                    <a:lstStyle/>
                    <a:p>
                      <a:pPr>
                        <a:defRPr b="1" sz="2000">
                          <a:solidFill>
                            <a:srgbClr val="000000"/>
                          </a:solidFill>
                        </a:defRPr>
                      </a:pPr>
                      <a:r>
                        <a:t>Q1: Jan–Mar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b="1" sz="2000">
                          <a:solidFill>
                            <a:srgbClr val="000000"/>
                          </a:solidFill>
                        </a:defRPr>
                      </a:pPr>
                      <a:r>
                        <a:t>Q2: Apr–Jun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b="1" sz="2000">
                          <a:solidFill>
                            <a:srgbClr val="000000"/>
                          </a:solidFill>
                        </a:defRPr>
                      </a:pPr>
                      <a:r>
                        <a:t>Q3: Jul–Sept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b="1" sz="2000">
                          <a:solidFill>
                            <a:srgbClr val="000000"/>
                          </a:solidFill>
                        </a:defRPr>
                      </a:pPr>
                      <a:r>
                        <a:t>Q4: Oct–Dec</a:t>
                      </a:r>
                    </a:p>
                  </a:txBody>
                  <a:tcPr/>
                </a:tc>
              </a:tr>
              <a:tr h="2286000"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January: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Finalize deals &amp; meetings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February: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Press release (Supreme + RL)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Social launch + giveaway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March: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Kai Cenat stream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90s vignettes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Sneaker + Nintendo teaser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April: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Media tour begins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Mercedes Moné Breakfast Club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May: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MrBeast x Ospreay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Hot Ones w/ Toni Storm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Copeland on Rogan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June: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RL setup finalized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Omega DLC announcement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July: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Rolling Loud promos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Fit challenge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August: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RL: All Elite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All In + Travis Scott debut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All In 2027 announcement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September: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Omega DLC drops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Best wrestler edit challenge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October: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Adam Cole x FaZe livestream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IG hits 18M followers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November: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Thanksgiving charity event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FIFA partnership tease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Arena photo challenge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December: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Campaign reflection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Results overview</a:t>
                      </a:r>
                    </a:p>
                    <a:p>
                      <a:pPr>
                        <a:defRPr sz="1400">
                          <a:solidFill>
                            <a:srgbClr val="000000"/>
                          </a:solidFill>
                        </a:defRPr>
                      </a:pPr>
                      <a:r>
                        <a:t>• 2027 partnership planning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